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trictFirstAndLastChars="0" saveSubsetFonts="1" autoCompressPictures="0">
  <p:sldMasterIdLst>
    <p:sldMasterId id="2147483679" r:id="rId1"/>
  </p:sldMasterIdLst>
  <p:notesMasterIdLst>
    <p:notesMasterId r:id="rId11"/>
  </p:notesMasterIdLst>
  <p:handoutMasterIdLst>
    <p:handoutMasterId r:id="rId12"/>
  </p:handoutMasterIdLst>
  <p:sldIdLst>
    <p:sldId id="265" r:id="rId2"/>
    <p:sldId id="266" r:id="rId3"/>
    <p:sldId id="270" r:id="rId4"/>
    <p:sldId id="271" r:id="rId5"/>
    <p:sldId id="267" r:id="rId6"/>
    <p:sldId id="268" r:id="rId7"/>
    <p:sldId id="272" r:id="rId8"/>
    <p:sldId id="273" r:id="rId9"/>
    <p:sldId id="274" r:id="rId10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46F890A9-2807-4EBB-B81D-B2AA78EC7F39}" styleName="濃色スタイル 2 - アクセント 5/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226" autoAdjust="0"/>
  </p:normalViewPr>
  <p:slideViewPr>
    <p:cSldViewPr snapToGrid="0">
      <p:cViewPr varScale="1">
        <p:scale>
          <a:sx n="102" d="100"/>
          <a:sy n="102" d="100"/>
        </p:scale>
        <p:origin x="11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2811" y="6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E6D99661-DD51-4589-B03E-C00153DEE9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DDAF46B-32C3-4E04-861F-ACDDCBDB209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69D149-97D3-4D4F-97DA-8BEF9467C466}" type="datetimeFigureOut">
              <a:rPr kumimoji="1" lang="ja-JP" altLang="en-US" smtClean="0"/>
              <a:t>2021/11/16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E47F6E8-50E2-41F6-B2FB-DBACAF4C744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63C2AD2-8DF5-4899-AC98-FEE0DE6DEEF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0A7969-656D-4554-A357-E143819CB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2483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※</a:t>
            </a:r>
            <a:r>
              <a:rPr kumimoji="1" lang="ja-JP" altLang="en-US" dirty="0"/>
              <a:t>過去実績がない場合は、商品写真と店舗や</a:t>
            </a:r>
            <a:r>
              <a:rPr kumimoji="1" lang="en-US" altLang="ja-JP" dirty="0"/>
              <a:t>web</a:t>
            </a:r>
            <a:r>
              <a:rPr kumimoji="1" lang="ja-JP" altLang="en-US" dirty="0"/>
              <a:t>での売上実績を記載してください。</a:t>
            </a:r>
          </a:p>
          <a:p>
            <a:r>
              <a:rPr kumimoji="1" lang="en-US" altLang="ja-JP" dirty="0"/>
              <a:t>※</a:t>
            </a:r>
            <a:r>
              <a:rPr kumimoji="1" lang="ja-JP" altLang="en-US" dirty="0"/>
              <a:t>プロモーション等の物販用途ではない場合、過去イベント実績の様子がわかる写真と目標に対しての結果（例：フォロワー数が</a:t>
            </a:r>
            <a:r>
              <a:rPr kumimoji="1" lang="en-US" altLang="ja-JP" dirty="0"/>
              <a:t>1.5</a:t>
            </a:r>
            <a:r>
              <a:rPr kumimoji="1" lang="ja-JP" altLang="en-US" dirty="0"/>
              <a:t>倍増加）をご記載ください。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-JP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fld>
            <a:endParaRPr lang="ja-JP" alt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48535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2;p7">
            <a:extLst>
              <a:ext uri="{FF2B5EF4-FFF2-40B4-BE49-F238E27FC236}">
                <a16:creationId xmlns:a16="http://schemas.microsoft.com/office/drawing/2014/main" id="{F2B712D8-9E10-45AA-894D-475086ECE508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87376" y="2661978"/>
            <a:ext cx="5211258" cy="786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bg2"/>
                </a:solidFill>
                <a:latin typeface="+mn-lt"/>
                <a:ea typeface="Yu Gothic" panose="020B0400000000000000" pitchFamily="34" charset="-128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ja-JP" altLang="en-US" dirty="0"/>
              <a:t>出店企画書</a:t>
            </a:r>
            <a:endParaRPr dirty="0"/>
          </a:p>
        </p:txBody>
      </p:sp>
      <p:sp>
        <p:nvSpPr>
          <p:cNvPr id="4" name="テキスト プレースホルダー 7">
            <a:extLst>
              <a:ext uri="{FF2B5EF4-FFF2-40B4-BE49-F238E27FC236}">
                <a16:creationId xmlns:a16="http://schemas.microsoft.com/office/drawing/2014/main" id="{4BA385D5-E350-450F-8B01-63ABAE7CA0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7376" y="3646488"/>
            <a:ext cx="5211258" cy="361950"/>
          </a:xfrm>
          <a:prstGeom prst="rect">
            <a:avLst/>
          </a:prstGeom>
        </p:spPr>
        <p:txBody>
          <a:bodyPr anchor="ctr"/>
          <a:lstStyle/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0882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（イメージ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2;p7">
            <a:extLst>
              <a:ext uri="{FF2B5EF4-FFF2-40B4-BE49-F238E27FC236}">
                <a16:creationId xmlns:a16="http://schemas.microsoft.com/office/drawing/2014/main" id="{F2B712D8-9E10-45AA-894D-475086ECE508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87376" y="2661978"/>
            <a:ext cx="5211258" cy="786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bg2"/>
                </a:solidFill>
                <a:latin typeface="+mn-lt"/>
                <a:ea typeface="Yu Gothic" panose="020B0400000000000000" pitchFamily="34" charset="-128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ja-JP" altLang="en-US" dirty="0"/>
              <a:t>出店企画書</a:t>
            </a:r>
            <a:endParaRPr dirty="0"/>
          </a:p>
        </p:txBody>
      </p:sp>
      <p:sp>
        <p:nvSpPr>
          <p:cNvPr id="4" name="テキスト プレースホルダー 7">
            <a:extLst>
              <a:ext uri="{FF2B5EF4-FFF2-40B4-BE49-F238E27FC236}">
                <a16:creationId xmlns:a16="http://schemas.microsoft.com/office/drawing/2014/main" id="{4BA385D5-E350-450F-8B01-63ABAE7CA0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7376" y="3646488"/>
            <a:ext cx="5211258" cy="361950"/>
          </a:xfrm>
          <a:prstGeom prst="rect">
            <a:avLst/>
          </a:prstGeom>
        </p:spPr>
        <p:txBody>
          <a:bodyPr anchor="ctr"/>
          <a:lstStyle/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図プレースホルダー 2">
            <a:extLst>
              <a:ext uri="{FF2B5EF4-FFF2-40B4-BE49-F238E27FC236}">
                <a16:creationId xmlns:a16="http://schemas.microsoft.com/office/drawing/2014/main" id="{DDCBE962-099C-4CD6-A6E6-0135028880F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096000" y="0"/>
            <a:ext cx="6096000" cy="6877050"/>
          </a:xfrm>
          <a:prstGeom prst="rect">
            <a:avLst/>
          </a:prstGeom>
          <a:solidFill>
            <a:schemeClr val="tx2">
              <a:lumMod val="95000"/>
            </a:schemeClr>
          </a:solidFill>
        </p:spPr>
        <p:txBody>
          <a:bodyPr/>
          <a:lstStyle/>
          <a:p>
            <a:r>
              <a:rPr kumimoji="1" lang="ja-JP" altLang="en-US" dirty="0"/>
              <a:t>ブランドイメージ画像などがあれば、表紙に利用できます。アイコンをクリックして追加してください。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2680853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見出し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2;p12">
            <a:extLst>
              <a:ext uri="{FF2B5EF4-FFF2-40B4-BE49-F238E27FC236}">
                <a16:creationId xmlns:a16="http://schemas.microsoft.com/office/drawing/2014/main" id="{BC94DAA8-C4BA-4686-BACC-A82F535227C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36000" y="552164"/>
            <a:ext cx="11520000" cy="504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4000" tIns="45700" rIns="144000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800" b="1" i="0" u="none" strike="noStrike" cap="none">
                <a:solidFill>
                  <a:schemeClr val="dk1"/>
                </a:solidFill>
                <a:latin typeface="+mn-lt"/>
                <a:ea typeface="Arial Nova Cond" panose="020B0604020202020204" pitchFamily="34" charset="0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4" name="Google Shape;30;p12">
            <a:extLst>
              <a:ext uri="{FF2B5EF4-FFF2-40B4-BE49-F238E27FC236}">
                <a16:creationId xmlns:a16="http://schemas.microsoft.com/office/drawing/2014/main" id="{8571CA32-38B1-4FD0-9AC5-C74F31A4B16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0624193" y="6434684"/>
            <a:ext cx="936625" cy="277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-JP" smtClean="0"/>
              <a:t>‹#›</a:t>
            </a:fld>
            <a:endParaRPr lang="ja-JP" altLang="en-US"/>
          </a:p>
        </p:txBody>
      </p:sp>
      <p:cxnSp>
        <p:nvCxnSpPr>
          <p:cNvPr id="5" name="Google Shape;38;p12">
            <a:extLst>
              <a:ext uri="{FF2B5EF4-FFF2-40B4-BE49-F238E27FC236}">
                <a16:creationId xmlns:a16="http://schemas.microsoft.com/office/drawing/2014/main" id="{694E6177-81A9-4EB4-A4E6-510678E1EE3C}"/>
              </a:ext>
            </a:extLst>
          </p:cNvPr>
          <p:cNvCxnSpPr/>
          <p:nvPr userDrawn="1"/>
        </p:nvCxnSpPr>
        <p:spPr>
          <a:xfrm>
            <a:off x="0" y="6305835"/>
            <a:ext cx="12202274" cy="0"/>
          </a:xfrm>
          <a:prstGeom prst="straightConnector1">
            <a:avLst/>
          </a:prstGeom>
          <a:noFill/>
          <a:ln w="9525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782624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商品一覧（4つ、説明あり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0;p12">
            <a:extLst>
              <a:ext uri="{FF2B5EF4-FFF2-40B4-BE49-F238E27FC236}">
                <a16:creationId xmlns:a16="http://schemas.microsoft.com/office/drawing/2014/main" id="{90B8D884-91EC-482B-9959-69022D703CA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0624193" y="6434684"/>
            <a:ext cx="936625" cy="277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-JP" smtClean="0"/>
              <a:t>‹#›</a:t>
            </a:fld>
            <a:endParaRPr lang="ja-JP" altLang="en-US"/>
          </a:p>
        </p:txBody>
      </p:sp>
      <p:sp>
        <p:nvSpPr>
          <p:cNvPr id="4" name="Google Shape;31;p12">
            <a:extLst>
              <a:ext uri="{FF2B5EF4-FFF2-40B4-BE49-F238E27FC236}">
                <a16:creationId xmlns:a16="http://schemas.microsoft.com/office/drawing/2014/main" id="{B69DCA81-4B3D-4EF5-A389-B73F666C46A5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477813" y="1464251"/>
            <a:ext cx="2641599" cy="1981199"/>
          </a:xfrm>
          <a:prstGeom prst="rect">
            <a:avLst/>
          </a:prstGeom>
          <a:solidFill>
            <a:schemeClr val="tx2">
              <a:lumMod val="95000"/>
            </a:schemeClr>
          </a:solidFill>
          <a:ln>
            <a:noFill/>
          </a:ln>
        </p:spPr>
      </p:sp>
      <p:sp>
        <p:nvSpPr>
          <p:cNvPr id="5" name="Google Shape;32;p12">
            <a:extLst>
              <a:ext uri="{FF2B5EF4-FFF2-40B4-BE49-F238E27FC236}">
                <a16:creationId xmlns:a16="http://schemas.microsoft.com/office/drawing/2014/main" id="{85D11339-4200-4C6D-BDA2-84A435CB6AF4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336000" y="552164"/>
            <a:ext cx="11520000" cy="504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4000" tIns="45700" rIns="144000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800" b="1" i="0" u="none" strike="noStrike" cap="none">
                <a:solidFill>
                  <a:schemeClr val="dk1"/>
                </a:solidFill>
                <a:latin typeface="+mn-lt"/>
                <a:ea typeface="Arial Nova Cond" panose="020B0604020202020204" pitchFamily="34" charset="0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ja-JP" altLang="en-US" dirty="0"/>
              <a:t>商品一覧</a:t>
            </a:r>
            <a:endParaRPr dirty="0"/>
          </a:p>
        </p:txBody>
      </p:sp>
      <p:cxnSp>
        <p:nvCxnSpPr>
          <p:cNvPr id="6" name="Google Shape;38;p12">
            <a:extLst>
              <a:ext uri="{FF2B5EF4-FFF2-40B4-BE49-F238E27FC236}">
                <a16:creationId xmlns:a16="http://schemas.microsoft.com/office/drawing/2014/main" id="{98C8DB08-CF00-4E51-9776-CB0D8729DC25}"/>
              </a:ext>
            </a:extLst>
          </p:cNvPr>
          <p:cNvCxnSpPr/>
          <p:nvPr userDrawn="1"/>
        </p:nvCxnSpPr>
        <p:spPr>
          <a:xfrm>
            <a:off x="0" y="6305835"/>
            <a:ext cx="12202274" cy="0"/>
          </a:xfrm>
          <a:prstGeom prst="straightConnector1">
            <a:avLst/>
          </a:prstGeom>
          <a:noFill/>
          <a:ln w="9525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" name="テキスト プレースホルダー 2">
            <a:extLst>
              <a:ext uri="{FF2B5EF4-FFF2-40B4-BE49-F238E27FC236}">
                <a16:creationId xmlns:a16="http://schemas.microsoft.com/office/drawing/2014/main" id="{45C7862B-1AB8-43CF-A98A-8326EBAD1A2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48309" y="1466669"/>
            <a:ext cx="2729410" cy="284510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pPr lvl="0"/>
            <a:r>
              <a:rPr kumimoji="1" lang="ja-JP" altLang="en-US" dirty="0"/>
              <a:t>商品名</a:t>
            </a:r>
          </a:p>
        </p:txBody>
      </p:sp>
      <p:sp>
        <p:nvSpPr>
          <p:cNvPr id="8" name="テキスト プレースホルダー 2">
            <a:extLst>
              <a:ext uri="{FF2B5EF4-FFF2-40B4-BE49-F238E27FC236}">
                <a16:creationId xmlns:a16="http://schemas.microsoft.com/office/drawing/2014/main" id="{DFC72D09-0A70-41C5-A3ED-4F848457CDE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48309" y="2179277"/>
            <a:ext cx="2729410" cy="1266173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pPr lvl="0"/>
            <a:r>
              <a:rPr kumimoji="1" lang="ja-JP" altLang="en-US" dirty="0"/>
              <a:t>商品説明</a:t>
            </a:r>
          </a:p>
        </p:txBody>
      </p:sp>
      <p:sp>
        <p:nvSpPr>
          <p:cNvPr id="9" name="テキスト プレースホルダー 2">
            <a:extLst>
              <a:ext uri="{FF2B5EF4-FFF2-40B4-BE49-F238E27FC236}">
                <a16:creationId xmlns:a16="http://schemas.microsoft.com/office/drawing/2014/main" id="{D1D1ACC1-3B13-4046-A317-47EFC7679B0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248309" y="1824783"/>
            <a:ext cx="2729410" cy="284510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pPr lvl="0"/>
            <a:r>
              <a:rPr kumimoji="1" lang="ja-JP" altLang="en-US" dirty="0"/>
              <a:t>価格・単価</a:t>
            </a:r>
          </a:p>
        </p:txBody>
      </p:sp>
      <p:sp>
        <p:nvSpPr>
          <p:cNvPr id="10" name="Google Shape;31;p12">
            <a:extLst>
              <a:ext uri="{FF2B5EF4-FFF2-40B4-BE49-F238E27FC236}">
                <a16:creationId xmlns:a16="http://schemas.microsoft.com/office/drawing/2014/main" id="{0770A277-AC9B-4D85-93D2-9036EB57EEB5}"/>
              </a:ext>
            </a:extLst>
          </p:cNvPr>
          <p:cNvSpPr>
            <a:spLocks noGrp="1"/>
          </p:cNvSpPr>
          <p:nvPr>
            <p:ph type="pic" idx="16"/>
          </p:nvPr>
        </p:nvSpPr>
        <p:spPr>
          <a:xfrm>
            <a:off x="6214283" y="1464251"/>
            <a:ext cx="2641599" cy="1981199"/>
          </a:xfrm>
          <a:prstGeom prst="rect">
            <a:avLst/>
          </a:prstGeom>
          <a:solidFill>
            <a:schemeClr val="tx2">
              <a:lumMod val="95000"/>
            </a:schemeClr>
          </a:solidFill>
          <a:ln>
            <a:noFill/>
          </a:ln>
        </p:spPr>
      </p:sp>
      <p:sp>
        <p:nvSpPr>
          <p:cNvPr id="11" name="テキスト プレースホルダー 2">
            <a:extLst>
              <a:ext uri="{FF2B5EF4-FFF2-40B4-BE49-F238E27FC236}">
                <a16:creationId xmlns:a16="http://schemas.microsoft.com/office/drawing/2014/main" id="{DB7DD625-B120-4E7D-9B6B-927BCF3CE6E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984779" y="1466669"/>
            <a:ext cx="2729410" cy="284510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pPr lvl="0"/>
            <a:r>
              <a:rPr kumimoji="1" lang="ja-JP" altLang="en-US" dirty="0"/>
              <a:t>商品名</a:t>
            </a:r>
          </a:p>
        </p:txBody>
      </p:sp>
      <p:sp>
        <p:nvSpPr>
          <p:cNvPr id="12" name="テキスト プレースホルダー 2">
            <a:extLst>
              <a:ext uri="{FF2B5EF4-FFF2-40B4-BE49-F238E27FC236}">
                <a16:creationId xmlns:a16="http://schemas.microsoft.com/office/drawing/2014/main" id="{C30EEC46-2430-4C71-BB0A-EF85DF362D7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984779" y="2179277"/>
            <a:ext cx="2729410" cy="1266173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pPr lvl="0"/>
            <a:r>
              <a:rPr kumimoji="1" lang="ja-JP" altLang="en-US" dirty="0"/>
              <a:t>商品説明</a:t>
            </a:r>
          </a:p>
        </p:txBody>
      </p:sp>
      <p:sp>
        <p:nvSpPr>
          <p:cNvPr id="13" name="テキスト プレースホルダー 2">
            <a:extLst>
              <a:ext uri="{FF2B5EF4-FFF2-40B4-BE49-F238E27FC236}">
                <a16:creationId xmlns:a16="http://schemas.microsoft.com/office/drawing/2014/main" id="{DD52C22A-171F-4A38-A2CD-15F2FF432D7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984779" y="1824783"/>
            <a:ext cx="2729410" cy="284510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pPr lvl="0"/>
            <a:r>
              <a:rPr kumimoji="1" lang="ja-JP" altLang="en-US" dirty="0"/>
              <a:t>価格・単価</a:t>
            </a:r>
          </a:p>
        </p:txBody>
      </p:sp>
      <p:sp>
        <p:nvSpPr>
          <p:cNvPr id="14" name="Google Shape;31;p12">
            <a:extLst>
              <a:ext uri="{FF2B5EF4-FFF2-40B4-BE49-F238E27FC236}">
                <a16:creationId xmlns:a16="http://schemas.microsoft.com/office/drawing/2014/main" id="{8F339089-08F4-44ED-A3F2-D2D42316FEED}"/>
              </a:ext>
            </a:extLst>
          </p:cNvPr>
          <p:cNvSpPr>
            <a:spLocks noGrp="1"/>
          </p:cNvSpPr>
          <p:nvPr>
            <p:ph type="pic" idx="20"/>
          </p:nvPr>
        </p:nvSpPr>
        <p:spPr>
          <a:xfrm>
            <a:off x="477813" y="3824850"/>
            <a:ext cx="2641599" cy="1981199"/>
          </a:xfrm>
          <a:prstGeom prst="rect">
            <a:avLst/>
          </a:prstGeom>
          <a:solidFill>
            <a:schemeClr val="tx2">
              <a:lumMod val="95000"/>
            </a:schemeClr>
          </a:solidFill>
          <a:ln>
            <a:noFill/>
          </a:ln>
        </p:spPr>
      </p:sp>
      <p:sp>
        <p:nvSpPr>
          <p:cNvPr id="15" name="テキスト プレースホルダー 2">
            <a:extLst>
              <a:ext uri="{FF2B5EF4-FFF2-40B4-BE49-F238E27FC236}">
                <a16:creationId xmlns:a16="http://schemas.microsoft.com/office/drawing/2014/main" id="{C7C3900C-A340-4CF8-AA07-F8EAE1BA3AE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248309" y="3827268"/>
            <a:ext cx="2729410" cy="284510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pPr lvl="0"/>
            <a:r>
              <a:rPr kumimoji="1" lang="ja-JP" altLang="en-US" dirty="0"/>
              <a:t>商品名</a:t>
            </a:r>
          </a:p>
        </p:txBody>
      </p:sp>
      <p:sp>
        <p:nvSpPr>
          <p:cNvPr id="16" name="テキスト プレースホルダー 2">
            <a:extLst>
              <a:ext uri="{FF2B5EF4-FFF2-40B4-BE49-F238E27FC236}">
                <a16:creationId xmlns:a16="http://schemas.microsoft.com/office/drawing/2014/main" id="{36CD1A4A-664A-49D1-AD7F-B2F97D0B9F7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248309" y="4539876"/>
            <a:ext cx="2729410" cy="1266173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pPr lvl="0"/>
            <a:r>
              <a:rPr kumimoji="1" lang="ja-JP" altLang="en-US" dirty="0"/>
              <a:t>商品説明</a:t>
            </a:r>
          </a:p>
        </p:txBody>
      </p:sp>
      <p:sp>
        <p:nvSpPr>
          <p:cNvPr id="17" name="テキスト プレースホルダー 2">
            <a:extLst>
              <a:ext uri="{FF2B5EF4-FFF2-40B4-BE49-F238E27FC236}">
                <a16:creationId xmlns:a16="http://schemas.microsoft.com/office/drawing/2014/main" id="{CECEDA17-C495-4172-A0D7-10B98349542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248309" y="4185382"/>
            <a:ext cx="2729410" cy="284510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pPr lvl="0"/>
            <a:r>
              <a:rPr kumimoji="1" lang="ja-JP" altLang="en-US" dirty="0"/>
              <a:t>価格・単価</a:t>
            </a:r>
          </a:p>
        </p:txBody>
      </p:sp>
      <p:sp>
        <p:nvSpPr>
          <p:cNvPr id="18" name="Google Shape;31;p12">
            <a:extLst>
              <a:ext uri="{FF2B5EF4-FFF2-40B4-BE49-F238E27FC236}">
                <a16:creationId xmlns:a16="http://schemas.microsoft.com/office/drawing/2014/main" id="{270B8CAF-52AF-4DBB-97D5-EBA4D3854DD4}"/>
              </a:ext>
            </a:extLst>
          </p:cNvPr>
          <p:cNvSpPr>
            <a:spLocks noGrp="1"/>
          </p:cNvSpPr>
          <p:nvPr>
            <p:ph type="pic" idx="24"/>
          </p:nvPr>
        </p:nvSpPr>
        <p:spPr>
          <a:xfrm>
            <a:off x="6214283" y="3824096"/>
            <a:ext cx="2641599" cy="1981199"/>
          </a:xfrm>
          <a:prstGeom prst="rect">
            <a:avLst/>
          </a:prstGeom>
          <a:solidFill>
            <a:schemeClr val="tx2">
              <a:lumMod val="95000"/>
            </a:schemeClr>
          </a:solidFill>
          <a:ln>
            <a:noFill/>
          </a:ln>
        </p:spPr>
      </p:sp>
      <p:sp>
        <p:nvSpPr>
          <p:cNvPr id="19" name="テキスト プレースホルダー 2">
            <a:extLst>
              <a:ext uri="{FF2B5EF4-FFF2-40B4-BE49-F238E27FC236}">
                <a16:creationId xmlns:a16="http://schemas.microsoft.com/office/drawing/2014/main" id="{3251C3D4-61A2-4683-9DBC-65799F62C5F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984779" y="3826514"/>
            <a:ext cx="2729410" cy="284510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pPr lvl="0"/>
            <a:r>
              <a:rPr kumimoji="1" lang="ja-JP" altLang="en-US" dirty="0"/>
              <a:t>商品名</a:t>
            </a:r>
          </a:p>
        </p:txBody>
      </p:sp>
      <p:sp>
        <p:nvSpPr>
          <p:cNvPr id="20" name="テキスト プレースホルダー 2">
            <a:extLst>
              <a:ext uri="{FF2B5EF4-FFF2-40B4-BE49-F238E27FC236}">
                <a16:creationId xmlns:a16="http://schemas.microsoft.com/office/drawing/2014/main" id="{876D5108-AAAF-427E-A67B-875972FD74A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984779" y="4539122"/>
            <a:ext cx="2729410" cy="1266173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pPr lvl="0"/>
            <a:r>
              <a:rPr kumimoji="1" lang="ja-JP" altLang="en-US" dirty="0"/>
              <a:t>商品説明</a:t>
            </a:r>
          </a:p>
        </p:txBody>
      </p:sp>
      <p:sp>
        <p:nvSpPr>
          <p:cNvPr id="21" name="テキスト プレースホルダー 2">
            <a:extLst>
              <a:ext uri="{FF2B5EF4-FFF2-40B4-BE49-F238E27FC236}">
                <a16:creationId xmlns:a16="http://schemas.microsoft.com/office/drawing/2014/main" id="{AF3CD436-2121-4E59-9AD9-325DFD807E65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984779" y="4184628"/>
            <a:ext cx="2729410" cy="284510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pPr lvl="0"/>
            <a:r>
              <a:rPr kumimoji="1" lang="ja-JP" altLang="en-US" dirty="0"/>
              <a:t>価格・単価</a:t>
            </a:r>
          </a:p>
        </p:txBody>
      </p:sp>
    </p:spTree>
    <p:extLst>
      <p:ext uri="{BB962C8B-B14F-4D97-AF65-F5344CB8AC3E}">
        <p14:creationId xmlns:p14="http://schemas.microsoft.com/office/powerpoint/2010/main" val="2288347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商品一覧（8つ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0;p12">
            <a:extLst>
              <a:ext uri="{FF2B5EF4-FFF2-40B4-BE49-F238E27FC236}">
                <a16:creationId xmlns:a16="http://schemas.microsoft.com/office/drawing/2014/main" id="{B195B181-7FF9-4299-A940-627FBE480D0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0624193" y="6434684"/>
            <a:ext cx="936625" cy="277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-JP" smtClean="0"/>
              <a:t>‹#›</a:t>
            </a:fld>
            <a:endParaRPr lang="ja-JP" altLang="en-US"/>
          </a:p>
        </p:txBody>
      </p:sp>
      <p:sp>
        <p:nvSpPr>
          <p:cNvPr id="4" name="Google Shape;31;p12">
            <a:extLst>
              <a:ext uri="{FF2B5EF4-FFF2-40B4-BE49-F238E27FC236}">
                <a16:creationId xmlns:a16="http://schemas.microsoft.com/office/drawing/2014/main" id="{D844A50B-49C1-4B57-8669-FF3241C6D486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477813" y="1464251"/>
            <a:ext cx="2641599" cy="1981199"/>
          </a:xfrm>
          <a:prstGeom prst="rect">
            <a:avLst/>
          </a:prstGeom>
          <a:solidFill>
            <a:schemeClr val="tx2">
              <a:lumMod val="95000"/>
            </a:schemeClr>
          </a:solidFill>
          <a:ln>
            <a:noFill/>
          </a:ln>
        </p:spPr>
      </p:sp>
      <p:cxnSp>
        <p:nvCxnSpPr>
          <p:cNvPr id="5" name="Google Shape;38;p12">
            <a:extLst>
              <a:ext uri="{FF2B5EF4-FFF2-40B4-BE49-F238E27FC236}">
                <a16:creationId xmlns:a16="http://schemas.microsoft.com/office/drawing/2014/main" id="{7730727F-DB2A-4FAE-9AC9-F27446902D2F}"/>
              </a:ext>
            </a:extLst>
          </p:cNvPr>
          <p:cNvCxnSpPr/>
          <p:nvPr userDrawn="1"/>
        </p:nvCxnSpPr>
        <p:spPr>
          <a:xfrm>
            <a:off x="0" y="6305835"/>
            <a:ext cx="12202274" cy="0"/>
          </a:xfrm>
          <a:prstGeom prst="straightConnector1">
            <a:avLst/>
          </a:prstGeom>
          <a:noFill/>
          <a:ln w="9525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" name="テキスト プレースホルダー 2">
            <a:extLst>
              <a:ext uri="{FF2B5EF4-FFF2-40B4-BE49-F238E27FC236}">
                <a16:creationId xmlns:a16="http://schemas.microsoft.com/office/drawing/2014/main" id="{1C994396-45A5-4A23-8148-692352B820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7813" y="3452708"/>
            <a:ext cx="2641599" cy="33195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pPr lvl="0"/>
            <a:r>
              <a:rPr kumimoji="1" lang="ja-JP" altLang="en-US" dirty="0"/>
              <a:t>商品名（価格・単価）</a:t>
            </a:r>
          </a:p>
        </p:txBody>
      </p:sp>
      <p:sp>
        <p:nvSpPr>
          <p:cNvPr id="7" name="Google Shape;31;p12">
            <a:extLst>
              <a:ext uri="{FF2B5EF4-FFF2-40B4-BE49-F238E27FC236}">
                <a16:creationId xmlns:a16="http://schemas.microsoft.com/office/drawing/2014/main" id="{23A2CE01-FADB-4FDA-B2CA-73EE5751015F}"/>
              </a:ext>
            </a:extLst>
          </p:cNvPr>
          <p:cNvSpPr>
            <a:spLocks noGrp="1"/>
          </p:cNvSpPr>
          <p:nvPr>
            <p:ph type="pic" idx="20"/>
          </p:nvPr>
        </p:nvSpPr>
        <p:spPr>
          <a:xfrm>
            <a:off x="477813" y="3824850"/>
            <a:ext cx="2641599" cy="1981199"/>
          </a:xfrm>
          <a:prstGeom prst="rect">
            <a:avLst/>
          </a:prstGeom>
          <a:solidFill>
            <a:schemeClr val="tx2">
              <a:lumMod val="95000"/>
            </a:schemeClr>
          </a:solidFill>
          <a:ln>
            <a:noFill/>
          </a:ln>
        </p:spPr>
      </p:sp>
      <p:sp>
        <p:nvSpPr>
          <p:cNvPr id="8" name="テキスト プレースホルダー 2">
            <a:extLst>
              <a:ext uri="{FF2B5EF4-FFF2-40B4-BE49-F238E27FC236}">
                <a16:creationId xmlns:a16="http://schemas.microsoft.com/office/drawing/2014/main" id="{FD5B02AB-D34D-4081-BFA7-CB0B3BC0DB49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77813" y="5814566"/>
            <a:ext cx="2641599" cy="33195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pPr lvl="0"/>
            <a:r>
              <a:rPr kumimoji="1" lang="ja-JP" altLang="en-US" dirty="0"/>
              <a:t>商品名（価格・単価）</a:t>
            </a:r>
          </a:p>
        </p:txBody>
      </p:sp>
      <p:sp>
        <p:nvSpPr>
          <p:cNvPr id="9" name="Google Shape;31;p12">
            <a:extLst>
              <a:ext uri="{FF2B5EF4-FFF2-40B4-BE49-F238E27FC236}">
                <a16:creationId xmlns:a16="http://schemas.microsoft.com/office/drawing/2014/main" id="{C314D96C-B0FC-4746-BC38-790A62D0AC50}"/>
              </a:ext>
            </a:extLst>
          </p:cNvPr>
          <p:cNvSpPr>
            <a:spLocks noGrp="1"/>
          </p:cNvSpPr>
          <p:nvPr>
            <p:ph type="pic" idx="29"/>
          </p:nvPr>
        </p:nvSpPr>
        <p:spPr>
          <a:xfrm>
            <a:off x="3337127" y="1472768"/>
            <a:ext cx="2641599" cy="1981199"/>
          </a:xfrm>
          <a:prstGeom prst="rect">
            <a:avLst/>
          </a:prstGeom>
          <a:solidFill>
            <a:schemeClr val="tx2">
              <a:lumMod val="95000"/>
            </a:schemeClr>
          </a:solidFill>
          <a:ln>
            <a:noFill/>
          </a:ln>
        </p:spPr>
      </p:sp>
      <p:sp>
        <p:nvSpPr>
          <p:cNvPr id="10" name="テキスト プレースホルダー 2">
            <a:extLst>
              <a:ext uri="{FF2B5EF4-FFF2-40B4-BE49-F238E27FC236}">
                <a16:creationId xmlns:a16="http://schemas.microsoft.com/office/drawing/2014/main" id="{0DD6D83C-9A7F-4C9A-B909-1341A1DD398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337127" y="3461225"/>
            <a:ext cx="2641599" cy="33195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pPr lvl="0"/>
            <a:r>
              <a:rPr kumimoji="1" lang="ja-JP" altLang="en-US" dirty="0"/>
              <a:t>商品名（価格・単価）</a:t>
            </a:r>
          </a:p>
        </p:txBody>
      </p:sp>
      <p:sp>
        <p:nvSpPr>
          <p:cNvPr id="11" name="Google Shape;31;p12">
            <a:extLst>
              <a:ext uri="{FF2B5EF4-FFF2-40B4-BE49-F238E27FC236}">
                <a16:creationId xmlns:a16="http://schemas.microsoft.com/office/drawing/2014/main" id="{8799FA61-8CEA-4C59-9EA7-1200297406A0}"/>
              </a:ext>
            </a:extLst>
          </p:cNvPr>
          <p:cNvSpPr>
            <a:spLocks noGrp="1"/>
          </p:cNvSpPr>
          <p:nvPr>
            <p:ph type="pic" idx="31"/>
          </p:nvPr>
        </p:nvSpPr>
        <p:spPr>
          <a:xfrm>
            <a:off x="3337127" y="3833367"/>
            <a:ext cx="2641599" cy="1981199"/>
          </a:xfrm>
          <a:prstGeom prst="rect">
            <a:avLst/>
          </a:prstGeom>
          <a:solidFill>
            <a:schemeClr val="tx2">
              <a:lumMod val="95000"/>
            </a:schemeClr>
          </a:solidFill>
          <a:ln>
            <a:noFill/>
          </a:ln>
        </p:spPr>
      </p:sp>
      <p:sp>
        <p:nvSpPr>
          <p:cNvPr id="12" name="テキスト プレースホルダー 2">
            <a:extLst>
              <a:ext uri="{FF2B5EF4-FFF2-40B4-BE49-F238E27FC236}">
                <a16:creationId xmlns:a16="http://schemas.microsoft.com/office/drawing/2014/main" id="{88C775C2-6749-48AB-9FE3-3F2C4F02B1D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337127" y="5823083"/>
            <a:ext cx="2641599" cy="33195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pPr lvl="0"/>
            <a:r>
              <a:rPr kumimoji="1" lang="ja-JP" altLang="en-US" dirty="0"/>
              <a:t>商品名（価格・単価）</a:t>
            </a:r>
          </a:p>
        </p:txBody>
      </p:sp>
      <p:sp>
        <p:nvSpPr>
          <p:cNvPr id="13" name="Google Shape;31;p12">
            <a:extLst>
              <a:ext uri="{FF2B5EF4-FFF2-40B4-BE49-F238E27FC236}">
                <a16:creationId xmlns:a16="http://schemas.microsoft.com/office/drawing/2014/main" id="{EEB69CCD-AFED-4D53-84E7-9688E07C2B37}"/>
              </a:ext>
            </a:extLst>
          </p:cNvPr>
          <p:cNvSpPr>
            <a:spLocks noGrp="1"/>
          </p:cNvSpPr>
          <p:nvPr>
            <p:ph type="pic" idx="33"/>
          </p:nvPr>
        </p:nvSpPr>
        <p:spPr>
          <a:xfrm>
            <a:off x="6213276" y="1464251"/>
            <a:ext cx="2641599" cy="1981199"/>
          </a:xfrm>
          <a:prstGeom prst="rect">
            <a:avLst/>
          </a:prstGeom>
          <a:solidFill>
            <a:schemeClr val="tx2">
              <a:lumMod val="95000"/>
            </a:schemeClr>
          </a:solidFill>
          <a:ln>
            <a:noFill/>
          </a:ln>
        </p:spPr>
      </p:sp>
      <p:sp>
        <p:nvSpPr>
          <p:cNvPr id="14" name="テキスト プレースホルダー 2">
            <a:extLst>
              <a:ext uri="{FF2B5EF4-FFF2-40B4-BE49-F238E27FC236}">
                <a16:creationId xmlns:a16="http://schemas.microsoft.com/office/drawing/2014/main" id="{2DA2235B-D6BE-436E-9E73-5C2F9330D21D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213276" y="3452708"/>
            <a:ext cx="2641599" cy="33195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pPr lvl="0"/>
            <a:r>
              <a:rPr kumimoji="1" lang="ja-JP" altLang="en-US" dirty="0"/>
              <a:t>商品名（価格・単価）</a:t>
            </a:r>
          </a:p>
        </p:txBody>
      </p:sp>
      <p:sp>
        <p:nvSpPr>
          <p:cNvPr id="15" name="Google Shape;31;p12">
            <a:extLst>
              <a:ext uri="{FF2B5EF4-FFF2-40B4-BE49-F238E27FC236}">
                <a16:creationId xmlns:a16="http://schemas.microsoft.com/office/drawing/2014/main" id="{8D8B8747-54E7-400E-A4F2-B43B8B5089DB}"/>
              </a:ext>
            </a:extLst>
          </p:cNvPr>
          <p:cNvSpPr>
            <a:spLocks noGrp="1"/>
          </p:cNvSpPr>
          <p:nvPr>
            <p:ph type="pic" idx="35"/>
          </p:nvPr>
        </p:nvSpPr>
        <p:spPr>
          <a:xfrm>
            <a:off x="6213276" y="3824850"/>
            <a:ext cx="2641599" cy="1981199"/>
          </a:xfrm>
          <a:prstGeom prst="rect">
            <a:avLst/>
          </a:prstGeom>
          <a:solidFill>
            <a:schemeClr val="tx2">
              <a:lumMod val="95000"/>
            </a:schemeClr>
          </a:solidFill>
          <a:ln>
            <a:noFill/>
          </a:ln>
        </p:spPr>
      </p:sp>
      <p:sp>
        <p:nvSpPr>
          <p:cNvPr id="16" name="テキスト プレースホルダー 2">
            <a:extLst>
              <a:ext uri="{FF2B5EF4-FFF2-40B4-BE49-F238E27FC236}">
                <a16:creationId xmlns:a16="http://schemas.microsoft.com/office/drawing/2014/main" id="{84C44CA8-DA3E-405E-8B4A-301D94AB10D4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6213276" y="5814566"/>
            <a:ext cx="2641599" cy="33195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pPr lvl="0"/>
            <a:r>
              <a:rPr kumimoji="1" lang="ja-JP" altLang="en-US" dirty="0"/>
              <a:t>商品名（価格・単価）</a:t>
            </a:r>
          </a:p>
        </p:txBody>
      </p:sp>
      <p:sp>
        <p:nvSpPr>
          <p:cNvPr id="17" name="Google Shape;31;p12">
            <a:extLst>
              <a:ext uri="{FF2B5EF4-FFF2-40B4-BE49-F238E27FC236}">
                <a16:creationId xmlns:a16="http://schemas.microsoft.com/office/drawing/2014/main" id="{C9893287-BBC7-4999-8E39-46EB5604DA11}"/>
              </a:ext>
            </a:extLst>
          </p:cNvPr>
          <p:cNvSpPr>
            <a:spLocks noGrp="1"/>
          </p:cNvSpPr>
          <p:nvPr>
            <p:ph type="pic" idx="37"/>
          </p:nvPr>
        </p:nvSpPr>
        <p:spPr>
          <a:xfrm>
            <a:off x="9089425" y="1464251"/>
            <a:ext cx="2641599" cy="1981199"/>
          </a:xfrm>
          <a:prstGeom prst="rect">
            <a:avLst/>
          </a:prstGeom>
          <a:solidFill>
            <a:schemeClr val="tx2">
              <a:lumMod val="95000"/>
            </a:schemeClr>
          </a:solidFill>
          <a:ln>
            <a:noFill/>
          </a:ln>
        </p:spPr>
      </p:sp>
      <p:sp>
        <p:nvSpPr>
          <p:cNvPr id="18" name="テキスト プレースホルダー 2">
            <a:extLst>
              <a:ext uri="{FF2B5EF4-FFF2-40B4-BE49-F238E27FC236}">
                <a16:creationId xmlns:a16="http://schemas.microsoft.com/office/drawing/2014/main" id="{1D128C86-2298-48D1-A21B-BE785B0551B7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9089425" y="3452708"/>
            <a:ext cx="2641599" cy="33195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pPr lvl="0"/>
            <a:r>
              <a:rPr kumimoji="1" lang="ja-JP" altLang="en-US" dirty="0"/>
              <a:t>商品名（価格・単価）</a:t>
            </a:r>
          </a:p>
        </p:txBody>
      </p:sp>
      <p:sp>
        <p:nvSpPr>
          <p:cNvPr id="19" name="Google Shape;31;p12">
            <a:extLst>
              <a:ext uri="{FF2B5EF4-FFF2-40B4-BE49-F238E27FC236}">
                <a16:creationId xmlns:a16="http://schemas.microsoft.com/office/drawing/2014/main" id="{1F234653-BCAB-47FC-9819-C5960CCD7FD5}"/>
              </a:ext>
            </a:extLst>
          </p:cNvPr>
          <p:cNvSpPr>
            <a:spLocks noGrp="1"/>
          </p:cNvSpPr>
          <p:nvPr>
            <p:ph type="pic" idx="39"/>
          </p:nvPr>
        </p:nvSpPr>
        <p:spPr>
          <a:xfrm>
            <a:off x="9089425" y="3824850"/>
            <a:ext cx="2641599" cy="1981199"/>
          </a:xfrm>
          <a:prstGeom prst="rect">
            <a:avLst/>
          </a:prstGeom>
          <a:solidFill>
            <a:schemeClr val="tx2">
              <a:lumMod val="95000"/>
            </a:schemeClr>
          </a:solidFill>
          <a:ln>
            <a:noFill/>
          </a:ln>
        </p:spPr>
      </p:sp>
      <p:sp>
        <p:nvSpPr>
          <p:cNvPr id="20" name="テキスト プレースホルダー 2">
            <a:extLst>
              <a:ext uri="{FF2B5EF4-FFF2-40B4-BE49-F238E27FC236}">
                <a16:creationId xmlns:a16="http://schemas.microsoft.com/office/drawing/2014/main" id="{ABA05ABF-6415-4DEE-8A92-F0667D4F8776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089425" y="5814566"/>
            <a:ext cx="2641599" cy="33195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pPr lvl="0"/>
            <a:r>
              <a:rPr kumimoji="1" lang="ja-JP" altLang="en-US" dirty="0"/>
              <a:t>商品名（価格・単価）</a:t>
            </a:r>
          </a:p>
        </p:txBody>
      </p:sp>
      <p:sp>
        <p:nvSpPr>
          <p:cNvPr id="21" name="Google Shape;32;p12">
            <a:extLst>
              <a:ext uri="{FF2B5EF4-FFF2-40B4-BE49-F238E27FC236}">
                <a16:creationId xmlns:a16="http://schemas.microsoft.com/office/drawing/2014/main" id="{3739A976-60D3-45A9-B609-F2DA91755D3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336000" y="552164"/>
            <a:ext cx="11520000" cy="504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4000" tIns="45700" rIns="144000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800" b="1" i="0" u="none" strike="noStrike" cap="none">
                <a:solidFill>
                  <a:schemeClr val="dk1"/>
                </a:solidFill>
                <a:latin typeface="+mn-lt"/>
                <a:ea typeface="Arial Nova Cond" panose="020B0604020202020204" pitchFamily="34" charset="0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ja-JP" altLang="en-US" dirty="0"/>
              <a:t>商品一覧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09951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展開イメ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0;p12">
            <a:extLst>
              <a:ext uri="{FF2B5EF4-FFF2-40B4-BE49-F238E27FC236}">
                <a16:creationId xmlns:a16="http://schemas.microsoft.com/office/drawing/2014/main" id="{B5B0DD3B-730A-4E6E-AB85-7B2DA8CAF49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0624193" y="6434684"/>
            <a:ext cx="936625" cy="277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-JP" smtClean="0"/>
              <a:t>‹#›</a:t>
            </a:fld>
            <a:endParaRPr lang="ja-JP" altLang="en-US"/>
          </a:p>
        </p:txBody>
      </p:sp>
      <p:sp>
        <p:nvSpPr>
          <p:cNvPr id="4" name="Google Shape;31;p12">
            <a:extLst>
              <a:ext uri="{FF2B5EF4-FFF2-40B4-BE49-F238E27FC236}">
                <a16:creationId xmlns:a16="http://schemas.microsoft.com/office/drawing/2014/main" id="{671923A2-49C2-4A27-9193-075C0D149522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672862" y="1368498"/>
            <a:ext cx="5340897" cy="4005673"/>
          </a:xfrm>
          <a:prstGeom prst="rect">
            <a:avLst/>
          </a:prstGeom>
          <a:solidFill>
            <a:schemeClr val="tx2">
              <a:lumMod val="95000"/>
            </a:schemeClr>
          </a:solidFill>
          <a:ln>
            <a:noFill/>
          </a:ln>
        </p:spPr>
      </p:sp>
      <p:cxnSp>
        <p:nvCxnSpPr>
          <p:cNvPr id="5" name="Google Shape;38;p12">
            <a:extLst>
              <a:ext uri="{FF2B5EF4-FFF2-40B4-BE49-F238E27FC236}">
                <a16:creationId xmlns:a16="http://schemas.microsoft.com/office/drawing/2014/main" id="{EFFE9904-0E34-413E-A084-48E5E0406728}"/>
              </a:ext>
            </a:extLst>
          </p:cNvPr>
          <p:cNvCxnSpPr/>
          <p:nvPr userDrawn="1"/>
        </p:nvCxnSpPr>
        <p:spPr>
          <a:xfrm>
            <a:off x="0" y="6305835"/>
            <a:ext cx="12202274" cy="0"/>
          </a:xfrm>
          <a:prstGeom prst="straightConnector1">
            <a:avLst/>
          </a:prstGeom>
          <a:noFill/>
          <a:ln w="9525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" name="テキスト プレースホルダー 2">
            <a:extLst>
              <a:ext uri="{FF2B5EF4-FFF2-40B4-BE49-F238E27FC236}">
                <a16:creationId xmlns:a16="http://schemas.microsoft.com/office/drawing/2014/main" id="{9EF90D0C-94C9-463D-A782-7D65EEFC938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72861" y="5519702"/>
            <a:ext cx="5340897" cy="657283"/>
          </a:xfrm>
          <a:prstGeom prst="rect">
            <a:avLst/>
          </a:prstGeom>
        </p:spPr>
        <p:txBody>
          <a:bodyPr/>
          <a:lstStyle>
            <a:lvl1pPr>
              <a:defRPr sz="1100">
                <a:latin typeface="+mn-ea"/>
                <a:ea typeface="+mn-ea"/>
              </a:defRPr>
            </a:lvl1pPr>
          </a:lstStyle>
          <a:p>
            <a:pPr lvl="0"/>
            <a:r>
              <a:rPr kumimoji="1" lang="ja-JP" altLang="en-US" dirty="0"/>
              <a:t>説明・補足があれば記載してください。</a:t>
            </a:r>
          </a:p>
        </p:txBody>
      </p:sp>
      <p:sp>
        <p:nvSpPr>
          <p:cNvPr id="7" name="Google Shape;32;p12">
            <a:extLst>
              <a:ext uri="{FF2B5EF4-FFF2-40B4-BE49-F238E27FC236}">
                <a16:creationId xmlns:a16="http://schemas.microsoft.com/office/drawing/2014/main" id="{B389F6A2-EABA-41B6-9E51-FC566DE1E358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336000" y="552164"/>
            <a:ext cx="11520000" cy="504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4000" tIns="45700" rIns="144000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800" b="1" i="0" u="none" strike="noStrike" cap="none">
                <a:solidFill>
                  <a:schemeClr val="dk1"/>
                </a:solidFill>
                <a:latin typeface="+mn-lt"/>
                <a:ea typeface="Arial Nova Cond" panose="020B0604020202020204" pitchFamily="34" charset="0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ja-JP" altLang="en-US" dirty="0"/>
              <a:t>展開イメージ</a:t>
            </a:r>
            <a:endParaRPr dirty="0"/>
          </a:p>
        </p:txBody>
      </p:sp>
      <p:sp>
        <p:nvSpPr>
          <p:cNvPr id="8" name="Google Shape;31;p12">
            <a:extLst>
              <a:ext uri="{FF2B5EF4-FFF2-40B4-BE49-F238E27FC236}">
                <a16:creationId xmlns:a16="http://schemas.microsoft.com/office/drawing/2014/main" id="{6B1BB753-F542-44F2-8580-A987B23E7E83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219921" y="1368498"/>
            <a:ext cx="5340897" cy="4005673"/>
          </a:xfrm>
          <a:prstGeom prst="rect">
            <a:avLst/>
          </a:prstGeom>
          <a:solidFill>
            <a:schemeClr val="tx2">
              <a:lumMod val="95000"/>
            </a:schemeClr>
          </a:solidFill>
          <a:ln>
            <a:noFill/>
          </a:ln>
        </p:spPr>
      </p:sp>
      <p:sp>
        <p:nvSpPr>
          <p:cNvPr id="9" name="テキスト プレースホルダー 2">
            <a:extLst>
              <a:ext uri="{FF2B5EF4-FFF2-40B4-BE49-F238E27FC236}">
                <a16:creationId xmlns:a16="http://schemas.microsoft.com/office/drawing/2014/main" id="{A52D384B-537D-4727-B901-305248E3E52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19921" y="5519702"/>
            <a:ext cx="5340897" cy="657283"/>
          </a:xfrm>
          <a:prstGeom prst="rect">
            <a:avLst/>
          </a:prstGeom>
        </p:spPr>
        <p:txBody>
          <a:bodyPr/>
          <a:lstStyle>
            <a:lvl1pPr>
              <a:defRPr sz="1100">
                <a:latin typeface="+mn-ea"/>
                <a:ea typeface="+mn-ea"/>
              </a:defRPr>
            </a:lvl1pPr>
          </a:lstStyle>
          <a:p>
            <a:pPr lvl="0"/>
            <a:r>
              <a:rPr kumimoji="1" lang="ja-JP" altLang="en-US" dirty="0"/>
              <a:t>説明・補足があれば記載してください。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4220512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過去実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0;p12">
            <a:extLst>
              <a:ext uri="{FF2B5EF4-FFF2-40B4-BE49-F238E27FC236}">
                <a16:creationId xmlns:a16="http://schemas.microsoft.com/office/drawing/2014/main" id="{B48E0172-5D9D-4B4C-B5D2-985637D99C8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0624193" y="6434684"/>
            <a:ext cx="936625" cy="277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-JP" smtClean="0"/>
              <a:t>‹#›</a:t>
            </a:fld>
            <a:endParaRPr lang="ja-JP" altLang="en-US"/>
          </a:p>
        </p:txBody>
      </p:sp>
      <p:sp>
        <p:nvSpPr>
          <p:cNvPr id="4" name="Google Shape;31;p12">
            <a:extLst>
              <a:ext uri="{FF2B5EF4-FFF2-40B4-BE49-F238E27FC236}">
                <a16:creationId xmlns:a16="http://schemas.microsoft.com/office/drawing/2014/main" id="{24DD6A94-5B27-498D-976D-DFBA40386211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728021" y="2857440"/>
            <a:ext cx="3512089" cy="2634067"/>
          </a:xfrm>
          <a:prstGeom prst="rect">
            <a:avLst/>
          </a:prstGeom>
          <a:solidFill>
            <a:schemeClr val="tx2">
              <a:lumMod val="95000"/>
            </a:schemeClr>
          </a:solidFill>
          <a:ln>
            <a:noFill/>
          </a:ln>
        </p:spPr>
      </p:sp>
      <p:cxnSp>
        <p:nvCxnSpPr>
          <p:cNvPr id="5" name="Google Shape;38;p12">
            <a:extLst>
              <a:ext uri="{FF2B5EF4-FFF2-40B4-BE49-F238E27FC236}">
                <a16:creationId xmlns:a16="http://schemas.microsoft.com/office/drawing/2014/main" id="{D30199C7-C519-410B-8275-B4E0D7BD379D}"/>
              </a:ext>
            </a:extLst>
          </p:cNvPr>
          <p:cNvCxnSpPr/>
          <p:nvPr userDrawn="1"/>
        </p:nvCxnSpPr>
        <p:spPr>
          <a:xfrm>
            <a:off x="0" y="6305835"/>
            <a:ext cx="12202274" cy="0"/>
          </a:xfrm>
          <a:prstGeom prst="straightConnector1">
            <a:avLst/>
          </a:prstGeom>
          <a:noFill/>
          <a:ln w="9525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" name="Google Shape;32;p12">
            <a:extLst>
              <a:ext uri="{FF2B5EF4-FFF2-40B4-BE49-F238E27FC236}">
                <a16:creationId xmlns:a16="http://schemas.microsoft.com/office/drawing/2014/main" id="{BEF01C46-0ECF-4741-86E2-22B792031825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336000" y="552164"/>
            <a:ext cx="11520000" cy="504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44000" tIns="45700" rIns="144000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800" b="1" i="0" u="none" strike="noStrike" cap="none">
                <a:solidFill>
                  <a:schemeClr val="dk1"/>
                </a:solidFill>
                <a:latin typeface="+mn-lt"/>
                <a:ea typeface="Arial Nova Cond" panose="020B0604020202020204" pitchFamily="34" charset="0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ja-JP" altLang="en-US" dirty="0"/>
              <a:t>過去実績</a:t>
            </a:r>
            <a:endParaRPr dirty="0"/>
          </a:p>
        </p:txBody>
      </p:sp>
      <p:sp>
        <p:nvSpPr>
          <p:cNvPr id="7" name="Google Shape;31;p12">
            <a:extLst>
              <a:ext uri="{FF2B5EF4-FFF2-40B4-BE49-F238E27FC236}">
                <a16:creationId xmlns:a16="http://schemas.microsoft.com/office/drawing/2014/main" id="{357BDA35-096A-40C7-BBB5-C6CB587E577C}"/>
              </a:ext>
            </a:extLst>
          </p:cNvPr>
          <p:cNvSpPr>
            <a:spLocks noGrp="1"/>
          </p:cNvSpPr>
          <p:nvPr>
            <p:ph type="pic" idx="16"/>
          </p:nvPr>
        </p:nvSpPr>
        <p:spPr>
          <a:xfrm>
            <a:off x="4360592" y="2857440"/>
            <a:ext cx="3512089" cy="2634067"/>
          </a:xfrm>
          <a:prstGeom prst="rect">
            <a:avLst/>
          </a:prstGeom>
          <a:solidFill>
            <a:schemeClr val="tx2">
              <a:lumMod val="95000"/>
            </a:schemeClr>
          </a:solidFill>
          <a:ln>
            <a:noFill/>
          </a:ln>
        </p:spPr>
      </p:sp>
      <p:sp>
        <p:nvSpPr>
          <p:cNvPr id="8" name="Google Shape;31;p12">
            <a:extLst>
              <a:ext uri="{FF2B5EF4-FFF2-40B4-BE49-F238E27FC236}">
                <a16:creationId xmlns:a16="http://schemas.microsoft.com/office/drawing/2014/main" id="{766F353C-E376-48DE-A384-7EB583F39F57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7993162" y="2857440"/>
            <a:ext cx="3512089" cy="2634067"/>
          </a:xfrm>
          <a:prstGeom prst="rect">
            <a:avLst/>
          </a:prstGeom>
          <a:solidFill>
            <a:schemeClr val="tx2">
              <a:lumMod val="95000"/>
            </a:schemeClr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305816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1628B5F-E953-4C06-A23E-C874A11D3F66}"/>
              </a:ext>
            </a:extLst>
          </p:cNvPr>
          <p:cNvSpPr txBox="1"/>
          <p:nvPr userDrawn="1"/>
        </p:nvSpPr>
        <p:spPr>
          <a:xfrm>
            <a:off x="98855" y="6590270"/>
            <a:ext cx="22983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>
                <a:solidFill>
                  <a:schemeClr val="accent4"/>
                </a:solidFill>
                <a:latin typeface="+mn-ea"/>
                <a:ea typeface="+mn-ea"/>
              </a:rPr>
              <a:t>Provided by </a:t>
            </a:r>
            <a:r>
              <a:rPr kumimoji="1" lang="en-US" altLang="ja-JP" sz="700" b="1" dirty="0">
                <a:solidFill>
                  <a:schemeClr val="accent4"/>
                </a:solidFill>
                <a:latin typeface="+mn-ea"/>
                <a:ea typeface="+mn-ea"/>
              </a:rPr>
              <a:t>SHOPCOUNTER</a:t>
            </a:r>
            <a:endParaRPr kumimoji="1" lang="ja-JP" altLang="en-US" sz="700" b="1" dirty="0">
              <a:solidFill>
                <a:schemeClr val="accent4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57848143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94" r:id="rId3"/>
    <p:sldLayoutId id="2147483690" r:id="rId4"/>
    <p:sldLayoutId id="2147483691" r:id="rId5"/>
    <p:sldLayoutId id="2147483692" r:id="rId6"/>
    <p:sldLayoutId id="2147483693" r:id="rId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2DB499-26F1-41EB-85AA-C98958F76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出店企画書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3FF6FC0-29CF-446B-BF5C-C1E891962DE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ja-JP" altLang="en-US" dirty="0"/>
              <a:t>会社名・ブランド名</a:t>
            </a:r>
          </a:p>
        </p:txBody>
      </p:sp>
    </p:spTree>
    <p:extLst>
      <p:ext uri="{BB962C8B-B14F-4D97-AF65-F5344CB8AC3E}">
        <p14:creationId xmlns:p14="http://schemas.microsoft.com/office/powerpoint/2010/main" val="3638731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74E78A-0416-4897-A69F-179C1EEAC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出店企画書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75EF8FF-A529-49DA-B246-146256BE09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ja-JP" altLang="en-US" dirty="0"/>
              <a:t>会社名・ブランド名</a:t>
            </a:r>
          </a:p>
        </p:txBody>
      </p:sp>
      <p:sp>
        <p:nvSpPr>
          <p:cNvPr id="4" name="図プレースホルダー 3">
            <a:extLst>
              <a:ext uri="{FF2B5EF4-FFF2-40B4-BE49-F238E27FC236}">
                <a16:creationId xmlns:a16="http://schemas.microsoft.com/office/drawing/2014/main" id="{80F0AE23-4749-4B8D-A718-399B57916CE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</p:spTree>
    <p:extLst>
      <p:ext uri="{BB962C8B-B14F-4D97-AF65-F5344CB8AC3E}">
        <p14:creationId xmlns:p14="http://schemas.microsoft.com/office/powerpoint/2010/main" val="2539066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75091E3-FCEC-4473-8C67-7DEA395ED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会社概要</a:t>
            </a:r>
          </a:p>
        </p:txBody>
      </p:sp>
      <p:graphicFrame>
        <p:nvGraphicFramePr>
          <p:cNvPr id="3" name="表 3">
            <a:extLst>
              <a:ext uri="{FF2B5EF4-FFF2-40B4-BE49-F238E27FC236}">
                <a16:creationId xmlns:a16="http://schemas.microsoft.com/office/drawing/2014/main" id="{9809215E-3109-4391-A8C8-784BD76278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1170121"/>
              </p:ext>
            </p:extLst>
          </p:nvPr>
        </p:nvGraphicFramePr>
        <p:xfrm>
          <a:off x="496539" y="1493065"/>
          <a:ext cx="11198922" cy="4058920"/>
        </p:xfrm>
        <a:graphic>
          <a:graphicData uri="http://schemas.openxmlformats.org/drawingml/2006/table">
            <a:tbl>
              <a:tblPr firstCol="1" bandRow="1">
                <a:tableStyleId>{46F890A9-2807-4EBB-B81D-B2AA78EC7F39}</a:tableStyleId>
              </a:tblPr>
              <a:tblGrid>
                <a:gridCol w="1991684">
                  <a:extLst>
                    <a:ext uri="{9D8B030D-6E8A-4147-A177-3AD203B41FA5}">
                      <a16:colId xmlns:a16="http://schemas.microsoft.com/office/drawing/2014/main" val="3940527546"/>
                    </a:ext>
                  </a:extLst>
                </a:gridCol>
                <a:gridCol w="9207238">
                  <a:extLst>
                    <a:ext uri="{9D8B030D-6E8A-4147-A177-3AD203B41FA5}">
                      <a16:colId xmlns:a16="http://schemas.microsoft.com/office/drawing/2014/main" val="34186613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会社名</a:t>
                      </a:r>
                    </a:p>
                  </a:txBody>
                  <a:tcPr>
                    <a:lnR>
                      <a:noFill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株式会社</a:t>
                      </a:r>
                      <a:r>
                        <a:rPr kumimoji="1" lang="en-US" altLang="ja-JP" dirty="0"/>
                        <a:t>XXXXXXX</a:t>
                      </a:r>
                      <a:endParaRPr kumimoji="1" lang="ja-JP" alt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2">
                          <a:lumMod val="10000"/>
                          <a:lumOff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296003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本社所在地</a:t>
                      </a:r>
                    </a:p>
                  </a:txBody>
                  <a:tcPr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XXXX</a:t>
                      </a:r>
                      <a:r>
                        <a:rPr kumimoji="1" lang="ja-JP" altLang="en-US" dirty="0"/>
                        <a:t>県 </a:t>
                      </a:r>
                      <a:r>
                        <a:rPr kumimoji="1" lang="en-US" altLang="ja-JP" dirty="0"/>
                        <a:t>XXXX</a:t>
                      </a:r>
                      <a:r>
                        <a:rPr kumimoji="1" lang="ja-JP" altLang="en-US" dirty="0"/>
                        <a:t>市 </a:t>
                      </a:r>
                      <a:r>
                        <a:rPr kumimoji="1" lang="en-US" altLang="ja-JP" dirty="0"/>
                        <a:t>XXXX</a:t>
                      </a:r>
                      <a:endParaRPr kumimoji="1" lang="ja-JP" altLang="en-US" u="sng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2">
                          <a:lumMod val="10000"/>
                          <a:lumOff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10000"/>
                          <a:lumOff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963724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店舗所在地</a:t>
                      </a:r>
                    </a:p>
                  </a:txBody>
                  <a:tcPr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1" lang="en-US" altLang="ja-JP" dirty="0"/>
                        <a:t>XXXX</a:t>
                      </a:r>
                      <a:r>
                        <a:rPr kumimoji="1" lang="ja-JP" altLang="en-US" dirty="0"/>
                        <a:t>県 </a:t>
                      </a:r>
                      <a:r>
                        <a:rPr kumimoji="1" lang="en-US" altLang="ja-JP" dirty="0"/>
                        <a:t>XXXX</a:t>
                      </a:r>
                      <a:r>
                        <a:rPr kumimoji="1" lang="ja-JP" altLang="en-US" dirty="0"/>
                        <a:t>市、</a:t>
                      </a:r>
                      <a:r>
                        <a:rPr kumimoji="1" lang="en-US" altLang="ja-JP" dirty="0"/>
                        <a:t>XXXX</a:t>
                      </a:r>
                      <a:r>
                        <a:rPr kumimoji="1" lang="ja-JP" altLang="en-US" dirty="0"/>
                        <a:t>県 </a:t>
                      </a:r>
                      <a:r>
                        <a:rPr kumimoji="1" lang="en-US" altLang="ja-JP" dirty="0"/>
                        <a:t>XXXX</a:t>
                      </a:r>
                      <a:r>
                        <a:rPr kumimoji="1" lang="ja-JP" altLang="en-US" dirty="0"/>
                        <a:t>市、</a:t>
                      </a:r>
                      <a:r>
                        <a:rPr kumimoji="1" lang="en-US" altLang="ja-JP" dirty="0"/>
                        <a:t>XXXX</a:t>
                      </a:r>
                      <a:r>
                        <a:rPr kumimoji="1" lang="ja-JP" altLang="en-US" dirty="0"/>
                        <a:t>県 </a:t>
                      </a:r>
                      <a:r>
                        <a:rPr kumimoji="1" lang="en-US" altLang="ja-JP" dirty="0"/>
                        <a:t>XXXX</a:t>
                      </a:r>
                      <a:r>
                        <a:rPr kumimoji="1" lang="ja-JP" altLang="en-US" dirty="0"/>
                        <a:t>市</a:t>
                      </a:r>
                      <a:endParaRPr kumimoji="1" lang="ja-JP" altLang="en-US" u="sng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2">
                          <a:lumMod val="10000"/>
                          <a:lumOff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10000"/>
                          <a:lumOff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82548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設立年月</a:t>
                      </a:r>
                    </a:p>
                  </a:txBody>
                  <a:tcPr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XXXX</a:t>
                      </a:r>
                      <a:r>
                        <a:rPr kumimoji="1" lang="ja-JP" altLang="en-US" dirty="0"/>
                        <a:t>年</a:t>
                      </a:r>
                      <a:r>
                        <a:rPr kumimoji="1" lang="en-US" altLang="ja-JP" dirty="0"/>
                        <a:t>XX</a:t>
                      </a:r>
                      <a:r>
                        <a:rPr kumimoji="1" lang="ja-JP" altLang="en-US" dirty="0"/>
                        <a:t>月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2">
                          <a:lumMod val="10000"/>
                          <a:lumOff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10000"/>
                          <a:lumOff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65685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代表者名</a:t>
                      </a:r>
                    </a:p>
                  </a:txBody>
                  <a:tcPr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XXX</a:t>
                      </a:r>
                      <a:r>
                        <a:rPr kumimoji="1" lang="ja-JP" altLang="en-US" dirty="0"/>
                        <a:t> </a:t>
                      </a:r>
                      <a:r>
                        <a:rPr kumimoji="1" lang="en-US" altLang="ja-JP" dirty="0"/>
                        <a:t>XXX</a:t>
                      </a:r>
                      <a:endParaRPr kumimoji="1" lang="ja-JP" alt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2">
                          <a:lumMod val="10000"/>
                          <a:lumOff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10000"/>
                          <a:lumOff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278648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事業内容</a:t>
                      </a:r>
                    </a:p>
                  </a:txBody>
                  <a:tcPr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・</a:t>
                      </a:r>
                      <a:r>
                        <a:rPr kumimoji="1" lang="en-US" altLang="ja-JP" dirty="0"/>
                        <a:t>XXXX</a:t>
                      </a:r>
                      <a:r>
                        <a:rPr kumimoji="1" lang="ja-JP" altLang="en-US" dirty="0"/>
                        <a:t>の製造</a:t>
                      </a:r>
                      <a:endParaRPr kumimoji="1" lang="en-US" altLang="ja-JP" dirty="0"/>
                    </a:p>
                    <a:p>
                      <a:r>
                        <a:rPr kumimoji="1" lang="ja-JP" altLang="en-US" dirty="0"/>
                        <a:t>・</a:t>
                      </a:r>
                      <a:r>
                        <a:rPr kumimoji="1" lang="en-US" altLang="ja-JP" dirty="0"/>
                        <a:t>XXXX</a:t>
                      </a:r>
                      <a:r>
                        <a:rPr kumimoji="1" lang="ja-JP" altLang="en-US" dirty="0"/>
                        <a:t>の販売</a:t>
                      </a:r>
                      <a:endParaRPr kumimoji="1" lang="en-US" altLang="ja-JP" dirty="0"/>
                    </a:p>
                    <a:p>
                      <a:r>
                        <a:rPr kumimoji="1" lang="ja-JP" altLang="en-US" dirty="0"/>
                        <a:t>・</a:t>
                      </a:r>
                      <a:r>
                        <a:rPr kumimoji="1" lang="en-US" altLang="ja-JP" dirty="0"/>
                        <a:t>XXXX</a:t>
                      </a:r>
                      <a:r>
                        <a:rPr kumimoji="1" lang="ja-JP" altLang="en-US" dirty="0"/>
                        <a:t>事業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2">
                          <a:lumMod val="10000"/>
                          <a:lumOff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10000"/>
                          <a:lumOff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37998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取扱商品</a:t>
                      </a:r>
                    </a:p>
                  </a:txBody>
                  <a:tcPr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・</a:t>
                      </a:r>
                      <a:r>
                        <a:rPr kumimoji="1" lang="en-US" altLang="ja-JP" dirty="0"/>
                        <a:t>XXXX</a:t>
                      </a:r>
                    </a:p>
                    <a:p>
                      <a:r>
                        <a:rPr kumimoji="1" lang="ja-JP" altLang="en-US" dirty="0"/>
                        <a:t>・</a:t>
                      </a:r>
                      <a:r>
                        <a:rPr kumimoji="1" lang="en-US" altLang="ja-JP" dirty="0"/>
                        <a:t>XXXX</a:t>
                      </a:r>
                      <a:br>
                        <a:rPr kumimoji="1" lang="en-US" altLang="ja-JP" dirty="0"/>
                      </a:br>
                      <a:r>
                        <a:rPr kumimoji="1" lang="ja-JP" altLang="en-US" dirty="0"/>
                        <a:t>（代表的な商品を記載してください。）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2">
                          <a:lumMod val="10000"/>
                          <a:lumOff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10000"/>
                          <a:lumOff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617227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昨年度売上高</a:t>
                      </a:r>
                      <a:endParaRPr kumimoji="1" lang="en-US" altLang="ja-JP" dirty="0"/>
                    </a:p>
                  </a:txBody>
                  <a:tcPr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XXXXX</a:t>
                      </a:r>
                      <a:r>
                        <a:rPr kumimoji="1" lang="ja-JP" altLang="en-US" dirty="0"/>
                        <a:t>万円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2">
                          <a:lumMod val="10000"/>
                          <a:lumOff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10000"/>
                          <a:lumOff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77046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連絡先電話番号</a:t>
                      </a:r>
                      <a:endParaRPr kumimoji="1" lang="en-US" altLang="ja-JP" dirty="0"/>
                    </a:p>
                  </a:txBody>
                  <a:tcPr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10000"/>
                          <a:lumOff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XXX-XXXX-XXXX</a:t>
                      </a:r>
                      <a:endParaRPr kumimoji="1" lang="ja-JP" alt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2">
                          <a:lumMod val="10000"/>
                          <a:lumOff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10000"/>
                          <a:lumOff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33260698"/>
                  </a:ext>
                </a:extLst>
              </a:tr>
            </a:tbl>
          </a:graphicData>
        </a:graphic>
      </p:graphicFrame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FBE21A0-8AFE-4201-8773-D2DCDF3AAF2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-JP" smtClean="0"/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71036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75091E3-FCEC-4473-8C67-7DEA395ED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企画概要</a:t>
            </a:r>
          </a:p>
        </p:txBody>
      </p:sp>
      <p:graphicFrame>
        <p:nvGraphicFramePr>
          <p:cNvPr id="3" name="表 3">
            <a:extLst>
              <a:ext uri="{FF2B5EF4-FFF2-40B4-BE49-F238E27FC236}">
                <a16:creationId xmlns:a16="http://schemas.microsoft.com/office/drawing/2014/main" id="{9809215E-3109-4391-A8C8-784BD76278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7368229"/>
              </p:ext>
            </p:extLst>
          </p:nvPr>
        </p:nvGraphicFramePr>
        <p:xfrm>
          <a:off x="496539" y="1493065"/>
          <a:ext cx="11198922" cy="4632960"/>
        </p:xfrm>
        <a:graphic>
          <a:graphicData uri="http://schemas.openxmlformats.org/drawingml/2006/table">
            <a:tbl>
              <a:tblPr firstCol="1" bandRow="1">
                <a:tableStyleId>{46F890A9-2807-4EBB-B81D-B2AA78EC7F39}</a:tableStyleId>
              </a:tblPr>
              <a:tblGrid>
                <a:gridCol w="1991684">
                  <a:extLst>
                    <a:ext uri="{9D8B030D-6E8A-4147-A177-3AD203B41FA5}">
                      <a16:colId xmlns:a16="http://schemas.microsoft.com/office/drawing/2014/main" val="3940527546"/>
                    </a:ext>
                  </a:extLst>
                </a:gridCol>
                <a:gridCol w="9207238">
                  <a:extLst>
                    <a:ext uri="{9D8B030D-6E8A-4147-A177-3AD203B41FA5}">
                      <a16:colId xmlns:a16="http://schemas.microsoft.com/office/drawing/2014/main" val="34186613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ターゲット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ライフスタイル（ヤング、ミセス、ファミリー）、生活スタイル（高所得者、オフィスワーカーなど）を記載</a:t>
                      </a:r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ja-JP" altLang="en-US" dirty="0"/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10000"/>
                          <a:lumOff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96003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/>
                        <a:t>コンセプト</a:t>
                      </a:r>
                      <a:endParaRPr kumimoji="1" lang="ja-JP" altLang="en-US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お客様に対して「何を」届けたいのか、どのような世界観を目指しているのかなどを記載</a:t>
                      </a:r>
                      <a:endParaRPr kumimoji="1" lang="en-US" altLang="ja-JP" dirty="0"/>
                    </a:p>
                    <a:p>
                      <a:endParaRPr kumimoji="1" lang="en-US" altLang="ja-JP" u="sng" dirty="0"/>
                    </a:p>
                    <a:p>
                      <a:endParaRPr kumimoji="1" lang="en-US" altLang="ja-JP" u="sng" dirty="0"/>
                    </a:p>
                    <a:p>
                      <a:endParaRPr kumimoji="1" lang="en-US" altLang="ja-JP" u="sng" dirty="0"/>
                    </a:p>
                    <a:p>
                      <a:endParaRPr kumimoji="1" lang="ja-JP" altLang="en-US" u="sng" dirty="0"/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10000"/>
                          <a:lumOff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10000"/>
                          <a:lumOff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63724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/>
                        <a:t>出店の目的</a:t>
                      </a:r>
                      <a:endParaRPr kumimoji="1" lang="ja-JP" altLang="en-US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物販、展示会、プロモーションイベントや新規顧客向け既存顧客向けなどを記載</a:t>
                      </a:r>
                      <a:endParaRPr kumimoji="1" lang="en-US" altLang="ja-JP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1" lang="en-US" altLang="ja-JP" u="sng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1" lang="en-US" altLang="ja-JP" u="sng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1" lang="en-US" altLang="ja-JP" u="sng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1" lang="ja-JP" altLang="en-US" u="sng" dirty="0"/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10000"/>
                          <a:lumOff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10000"/>
                          <a:lumOff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2548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/>
                        <a:t>実施したい内容</a:t>
                      </a:r>
                      <a:endParaRPr kumimoji="1" lang="ja-JP" altLang="en-US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ターゲットやコンセプトに沿った目的を達成するために、実際どのようなことを行うのかを記載</a:t>
                      </a:r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ja-JP" altLang="en-US" dirty="0"/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10000"/>
                          <a:lumOff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10000"/>
                          <a:lumOff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568580"/>
                  </a:ext>
                </a:extLst>
              </a:tr>
            </a:tbl>
          </a:graphicData>
        </a:graphic>
      </p:graphicFrame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48F7DCB-1139-4B33-90E2-24F287F79EC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-JP" smtClean="0"/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46894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プレースホルダー 1">
            <a:extLst>
              <a:ext uri="{FF2B5EF4-FFF2-40B4-BE49-F238E27FC236}">
                <a16:creationId xmlns:a16="http://schemas.microsoft.com/office/drawing/2014/main" id="{2E4A9E30-5D42-462A-885D-8C936F5CD849}"/>
              </a:ext>
            </a:extLst>
          </p:cNvPr>
          <p:cNvSpPr>
            <a:spLocks noGrp="1"/>
          </p:cNvSpPr>
          <p:nvPr>
            <p:ph type="pic" idx="2"/>
          </p:nvPr>
        </p:nvSpPr>
        <p:spPr/>
      </p:sp>
      <p:sp>
        <p:nvSpPr>
          <p:cNvPr id="5" name="タイトル 4">
            <a:extLst>
              <a:ext uri="{FF2B5EF4-FFF2-40B4-BE49-F238E27FC236}">
                <a16:creationId xmlns:a16="http://schemas.microsoft.com/office/drawing/2014/main" id="{040CCD20-789B-4599-B915-4443B2EF2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商品一覧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6CE9C3B-819E-4E50-B852-29A20AD19BA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6DB1432-1354-4884-9A1F-C6506CFA631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22" name="テキスト プレースホルダー 21">
            <a:extLst>
              <a:ext uri="{FF2B5EF4-FFF2-40B4-BE49-F238E27FC236}">
                <a16:creationId xmlns:a16="http://schemas.microsoft.com/office/drawing/2014/main" id="{DE9475D5-601D-4E06-8D7B-C2D9933C32E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23" name="図プレースホルダー 22">
            <a:extLst>
              <a:ext uri="{FF2B5EF4-FFF2-40B4-BE49-F238E27FC236}">
                <a16:creationId xmlns:a16="http://schemas.microsoft.com/office/drawing/2014/main" id="{7C41D14B-A112-44AB-BF5B-17F447DD41CD}"/>
              </a:ext>
            </a:extLst>
          </p:cNvPr>
          <p:cNvSpPr>
            <a:spLocks noGrp="1"/>
          </p:cNvSpPr>
          <p:nvPr>
            <p:ph type="pic" idx="16"/>
          </p:nvPr>
        </p:nvSpPr>
        <p:spPr/>
      </p:sp>
      <p:sp>
        <p:nvSpPr>
          <p:cNvPr id="24" name="テキスト プレースホルダー 23">
            <a:extLst>
              <a:ext uri="{FF2B5EF4-FFF2-40B4-BE49-F238E27FC236}">
                <a16:creationId xmlns:a16="http://schemas.microsoft.com/office/drawing/2014/main" id="{01F83935-1391-46DF-AA60-3E241C23C99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25" name="テキスト プレースホルダー 24">
            <a:extLst>
              <a:ext uri="{FF2B5EF4-FFF2-40B4-BE49-F238E27FC236}">
                <a16:creationId xmlns:a16="http://schemas.microsoft.com/office/drawing/2014/main" id="{2ADE822C-2071-48F9-B1E4-30E2D4566D8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26" name="テキスト プレースホルダー 25">
            <a:extLst>
              <a:ext uri="{FF2B5EF4-FFF2-40B4-BE49-F238E27FC236}">
                <a16:creationId xmlns:a16="http://schemas.microsoft.com/office/drawing/2014/main" id="{883F1206-56BB-40EA-A85D-4E2B2E034D5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27" name="図プレースホルダー 26">
            <a:extLst>
              <a:ext uri="{FF2B5EF4-FFF2-40B4-BE49-F238E27FC236}">
                <a16:creationId xmlns:a16="http://schemas.microsoft.com/office/drawing/2014/main" id="{C9A076EE-A0BC-435A-BA7D-3E3CC1137B3D}"/>
              </a:ext>
            </a:extLst>
          </p:cNvPr>
          <p:cNvSpPr>
            <a:spLocks noGrp="1"/>
          </p:cNvSpPr>
          <p:nvPr>
            <p:ph type="pic" idx="20"/>
          </p:nvPr>
        </p:nvSpPr>
        <p:spPr/>
      </p:sp>
      <p:sp>
        <p:nvSpPr>
          <p:cNvPr id="28" name="テキスト プレースホルダー 27">
            <a:extLst>
              <a:ext uri="{FF2B5EF4-FFF2-40B4-BE49-F238E27FC236}">
                <a16:creationId xmlns:a16="http://schemas.microsoft.com/office/drawing/2014/main" id="{02C3D572-7E16-4B2B-8DAB-024843AC893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29" name="テキスト プレースホルダー 28">
            <a:extLst>
              <a:ext uri="{FF2B5EF4-FFF2-40B4-BE49-F238E27FC236}">
                <a16:creationId xmlns:a16="http://schemas.microsoft.com/office/drawing/2014/main" id="{6086777B-551E-4FCE-AB67-8528C3C63FE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0" name="テキスト プレースホルダー 29">
            <a:extLst>
              <a:ext uri="{FF2B5EF4-FFF2-40B4-BE49-F238E27FC236}">
                <a16:creationId xmlns:a16="http://schemas.microsoft.com/office/drawing/2014/main" id="{0EE40AA2-26C5-4AEC-8DB9-5521A9705DB8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1" name="図プレースホルダー 30">
            <a:extLst>
              <a:ext uri="{FF2B5EF4-FFF2-40B4-BE49-F238E27FC236}">
                <a16:creationId xmlns:a16="http://schemas.microsoft.com/office/drawing/2014/main" id="{3E6F5D0D-8896-4AAD-A9A6-D33D915D93AE}"/>
              </a:ext>
            </a:extLst>
          </p:cNvPr>
          <p:cNvSpPr>
            <a:spLocks noGrp="1"/>
          </p:cNvSpPr>
          <p:nvPr>
            <p:ph type="pic" idx="24"/>
          </p:nvPr>
        </p:nvSpPr>
        <p:spPr/>
      </p:sp>
      <p:sp>
        <p:nvSpPr>
          <p:cNvPr id="32" name="テキスト プレースホルダー 31">
            <a:extLst>
              <a:ext uri="{FF2B5EF4-FFF2-40B4-BE49-F238E27FC236}">
                <a16:creationId xmlns:a16="http://schemas.microsoft.com/office/drawing/2014/main" id="{45BFE92E-986E-46D6-A526-870353B4A5AA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3" name="テキスト プレースホルダー 32">
            <a:extLst>
              <a:ext uri="{FF2B5EF4-FFF2-40B4-BE49-F238E27FC236}">
                <a16:creationId xmlns:a16="http://schemas.microsoft.com/office/drawing/2014/main" id="{F40264E9-5351-4654-99E8-FABDF6A204A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4" name="テキスト プレースホルダー 33">
            <a:extLst>
              <a:ext uri="{FF2B5EF4-FFF2-40B4-BE49-F238E27FC236}">
                <a16:creationId xmlns:a16="http://schemas.microsoft.com/office/drawing/2014/main" id="{53567A8E-A956-4FB1-9807-436F6DC0B0B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4AD9EDC-1F81-42A6-8507-D7A7C73BAB5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-JP" smtClean="0"/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43599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プレースホルダー 1">
            <a:extLst>
              <a:ext uri="{FF2B5EF4-FFF2-40B4-BE49-F238E27FC236}">
                <a16:creationId xmlns:a16="http://schemas.microsoft.com/office/drawing/2014/main" id="{3A0BEE6B-B8E4-40A3-BD5E-FEB3C713C114}"/>
              </a:ext>
            </a:extLst>
          </p:cNvPr>
          <p:cNvSpPr>
            <a:spLocks noGrp="1"/>
          </p:cNvSpPr>
          <p:nvPr>
            <p:ph type="pic" idx="2"/>
          </p:nvPr>
        </p:nvSpPr>
        <p:spPr/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347BBD1-8F03-417F-A7DA-3332CC28048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図プレースホルダー 3">
            <a:extLst>
              <a:ext uri="{FF2B5EF4-FFF2-40B4-BE49-F238E27FC236}">
                <a16:creationId xmlns:a16="http://schemas.microsoft.com/office/drawing/2014/main" id="{0590B9B3-D8AA-462F-B321-115DCC884864}"/>
              </a:ext>
            </a:extLst>
          </p:cNvPr>
          <p:cNvSpPr>
            <a:spLocks noGrp="1"/>
          </p:cNvSpPr>
          <p:nvPr>
            <p:ph type="pic" idx="20"/>
          </p:nvPr>
        </p:nvSpPr>
        <p:spPr/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05271AA-CDC9-4575-B6D9-0F48081E5C0D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図プレースホルダー 5">
            <a:extLst>
              <a:ext uri="{FF2B5EF4-FFF2-40B4-BE49-F238E27FC236}">
                <a16:creationId xmlns:a16="http://schemas.microsoft.com/office/drawing/2014/main" id="{9A961AED-ECA1-4B16-937D-124AE33579F7}"/>
              </a:ext>
            </a:extLst>
          </p:cNvPr>
          <p:cNvSpPr>
            <a:spLocks noGrp="1"/>
          </p:cNvSpPr>
          <p:nvPr>
            <p:ph type="pic" idx="29"/>
          </p:nvPr>
        </p:nvSpPr>
        <p:spPr/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4EE1E55E-8D53-4D23-9464-7B2FD220581D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8" name="図プレースホルダー 7">
            <a:extLst>
              <a:ext uri="{FF2B5EF4-FFF2-40B4-BE49-F238E27FC236}">
                <a16:creationId xmlns:a16="http://schemas.microsoft.com/office/drawing/2014/main" id="{8AF14F09-EFC4-4E42-A8CD-E974D6D65971}"/>
              </a:ext>
            </a:extLst>
          </p:cNvPr>
          <p:cNvSpPr>
            <a:spLocks noGrp="1"/>
          </p:cNvSpPr>
          <p:nvPr>
            <p:ph type="pic" idx="31"/>
          </p:nvPr>
        </p:nvSpPr>
        <p:spPr/>
      </p:sp>
      <p:sp>
        <p:nvSpPr>
          <p:cNvPr id="9" name="テキスト プレースホルダー 8">
            <a:extLst>
              <a:ext uri="{FF2B5EF4-FFF2-40B4-BE49-F238E27FC236}">
                <a16:creationId xmlns:a16="http://schemas.microsoft.com/office/drawing/2014/main" id="{8117A1B7-C8D3-4425-BD18-C1081F92ACDF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0" name="図プレースホルダー 9">
            <a:extLst>
              <a:ext uri="{FF2B5EF4-FFF2-40B4-BE49-F238E27FC236}">
                <a16:creationId xmlns:a16="http://schemas.microsoft.com/office/drawing/2014/main" id="{560B277F-139A-46B4-AC40-B38D814846CE}"/>
              </a:ext>
            </a:extLst>
          </p:cNvPr>
          <p:cNvSpPr>
            <a:spLocks noGrp="1"/>
          </p:cNvSpPr>
          <p:nvPr>
            <p:ph type="pic" idx="33"/>
          </p:nvPr>
        </p:nvSpPr>
        <p:spPr/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07BDC61-0F2D-44B1-9587-780CB9E61043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2" name="図プレースホルダー 11">
            <a:extLst>
              <a:ext uri="{FF2B5EF4-FFF2-40B4-BE49-F238E27FC236}">
                <a16:creationId xmlns:a16="http://schemas.microsoft.com/office/drawing/2014/main" id="{F91BD812-F16A-4BF7-927E-BF89AABDCC06}"/>
              </a:ext>
            </a:extLst>
          </p:cNvPr>
          <p:cNvSpPr>
            <a:spLocks noGrp="1"/>
          </p:cNvSpPr>
          <p:nvPr>
            <p:ph type="pic" idx="35"/>
          </p:nvPr>
        </p:nvSpPr>
        <p:spPr/>
      </p:sp>
      <p:sp>
        <p:nvSpPr>
          <p:cNvPr id="13" name="テキスト プレースホルダー 12">
            <a:extLst>
              <a:ext uri="{FF2B5EF4-FFF2-40B4-BE49-F238E27FC236}">
                <a16:creationId xmlns:a16="http://schemas.microsoft.com/office/drawing/2014/main" id="{2AF847F5-57AF-4D11-A418-E28779FE9BEB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4" name="図プレースホルダー 13">
            <a:extLst>
              <a:ext uri="{FF2B5EF4-FFF2-40B4-BE49-F238E27FC236}">
                <a16:creationId xmlns:a16="http://schemas.microsoft.com/office/drawing/2014/main" id="{4DF62D64-2AAA-41F9-85F7-8048F032B80B}"/>
              </a:ext>
            </a:extLst>
          </p:cNvPr>
          <p:cNvSpPr>
            <a:spLocks noGrp="1"/>
          </p:cNvSpPr>
          <p:nvPr>
            <p:ph type="pic" idx="37"/>
          </p:nvPr>
        </p:nvSpPr>
        <p:spPr/>
      </p:sp>
      <p:sp>
        <p:nvSpPr>
          <p:cNvPr id="15" name="テキスト プレースホルダー 14">
            <a:extLst>
              <a:ext uri="{FF2B5EF4-FFF2-40B4-BE49-F238E27FC236}">
                <a16:creationId xmlns:a16="http://schemas.microsoft.com/office/drawing/2014/main" id="{534965D1-22E4-441B-9E7C-A03FD8DC2F74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6" name="図プレースホルダー 15">
            <a:extLst>
              <a:ext uri="{FF2B5EF4-FFF2-40B4-BE49-F238E27FC236}">
                <a16:creationId xmlns:a16="http://schemas.microsoft.com/office/drawing/2014/main" id="{FB4B5E86-B1C5-43FF-B803-A6585886953D}"/>
              </a:ext>
            </a:extLst>
          </p:cNvPr>
          <p:cNvSpPr>
            <a:spLocks noGrp="1"/>
          </p:cNvSpPr>
          <p:nvPr>
            <p:ph type="pic" idx="39"/>
          </p:nvPr>
        </p:nvSpPr>
        <p:spPr/>
      </p:sp>
      <p:sp>
        <p:nvSpPr>
          <p:cNvPr id="17" name="テキスト プレースホルダー 16">
            <a:extLst>
              <a:ext uri="{FF2B5EF4-FFF2-40B4-BE49-F238E27FC236}">
                <a16:creationId xmlns:a16="http://schemas.microsoft.com/office/drawing/2014/main" id="{439D1378-5FE6-487E-A00D-C838F7EE9812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9" name="タイトル 18">
            <a:extLst>
              <a:ext uri="{FF2B5EF4-FFF2-40B4-BE49-F238E27FC236}">
                <a16:creationId xmlns:a16="http://schemas.microsoft.com/office/drawing/2014/main" id="{BC9B2D7F-08FE-4BC7-8635-A4BE55BD41D8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商品一覧</a:t>
            </a:r>
          </a:p>
        </p:txBody>
      </p:sp>
      <p:sp>
        <p:nvSpPr>
          <p:cNvPr id="18" name="スライド番号プレースホルダー 17">
            <a:extLst>
              <a:ext uri="{FF2B5EF4-FFF2-40B4-BE49-F238E27FC236}">
                <a16:creationId xmlns:a16="http://schemas.microsoft.com/office/drawing/2014/main" id="{53AA803E-8A55-4719-8CCB-540F6426B89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-JP" smtClean="0"/>
              <a:t>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12550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プレースホルダー 1">
            <a:extLst>
              <a:ext uri="{FF2B5EF4-FFF2-40B4-BE49-F238E27FC236}">
                <a16:creationId xmlns:a16="http://schemas.microsoft.com/office/drawing/2014/main" id="{82671AA7-FE7F-4EC1-9B89-D9711AC78DA0}"/>
              </a:ext>
            </a:extLst>
          </p:cNvPr>
          <p:cNvSpPr>
            <a:spLocks noGrp="1"/>
          </p:cNvSpPr>
          <p:nvPr>
            <p:ph type="pic" idx="2"/>
          </p:nvPr>
        </p:nvSpPr>
        <p:spPr/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5299C47-3CC0-4EC2-89E4-2E8AE2006A1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9" name="タイトル 18">
            <a:extLst>
              <a:ext uri="{FF2B5EF4-FFF2-40B4-BE49-F238E27FC236}">
                <a16:creationId xmlns:a16="http://schemas.microsoft.com/office/drawing/2014/main" id="{5BA73BA5-7112-41CF-90F4-332CB368E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展開イメージ</a:t>
            </a:r>
          </a:p>
        </p:txBody>
      </p:sp>
      <p:sp>
        <p:nvSpPr>
          <p:cNvPr id="4" name="図プレースホルダー 3">
            <a:extLst>
              <a:ext uri="{FF2B5EF4-FFF2-40B4-BE49-F238E27FC236}">
                <a16:creationId xmlns:a16="http://schemas.microsoft.com/office/drawing/2014/main" id="{47720BF3-DC22-460D-8558-97493F0DAC56}"/>
              </a:ext>
            </a:extLst>
          </p:cNvPr>
          <p:cNvSpPr>
            <a:spLocks noGrp="1"/>
          </p:cNvSpPr>
          <p:nvPr>
            <p:ph type="pic" idx="14"/>
          </p:nvPr>
        </p:nvSpPr>
        <p:spPr/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CA6884F-0F31-4162-888A-926DCC41D4A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2CAC22D-25BE-47ED-ADC2-970E80D98F9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-JP" smtClean="0"/>
              <a:t>7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71379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プレースホルダー 2" descr="店の看板と店の入り口&#10;&#10;自動的に生成された説明">
            <a:extLst>
              <a:ext uri="{FF2B5EF4-FFF2-40B4-BE49-F238E27FC236}">
                <a16:creationId xmlns:a16="http://schemas.microsoft.com/office/drawing/2014/main" id="{F2FE3A48-A3F1-4B0A-96EE-867097420A64}"/>
              </a:ext>
            </a:extLst>
          </p:cNvPr>
          <p:cNvPicPr>
            <a:picLocks noGrp="1" noChangeAspect="1"/>
          </p:cNvPicPr>
          <p:nvPr>
            <p:ph type="pic" idx="2"/>
          </p:nvPr>
        </p:nvPicPr>
        <p:blipFill rotWithShape="1">
          <a:blip r:embed="rId2"/>
          <a:srcRect t="9549" b="9549"/>
          <a:stretch/>
        </p:blipFill>
        <p:spPr/>
      </p:pic>
      <p:sp>
        <p:nvSpPr>
          <p:cNvPr id="21" name="テキスト プレースホルダー 20">
            <a:extLst>
              <a:ext uri="{FF2B5EF4-FFF2-40B4-BE49-F238E27FC236}">
                <a16:creationId xmlns:a16="http://schemas.microsoft.com/office/drawing/2014/main" id="{77F7C8D4-6A3E-4642-8033-CB38385D38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 dirty="0"/>
              <a:t>出店審査では、スペースを利用する際の催事見栄え（内装等）が重視されます。</a:t>
            </a:r>
            <a:endParaRPr lang="en-US" altLang="ja-JP" dirty="0"/>
          </a:p>
          <a:p>
            <a:r>
              <a:rPr lang="ja-JP" altLang="en-US" dirty="0"/>
              <a:t>商品レイアウトや展示イメージ、イベント実施の様子を写真等で添付してください。</a:t>
            </a:r>
          </a:p>
        </p:txBody>
      </p:sp>
      <p:sp>
        <p:nvSpPr>
          <p:cNvPr id="19" name="タイトル 18">
            <a:extLst>
              <a:ext uri="{FF2B5EF4-FFF2-40B4-BE49-F238E27FC236}">
                <a16:creationId xmlns:a16="http://schemas.microsoft.com/office/drawing/2014/main" id="{5BA73BA5-7112-41CF-90F4-332CB368E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展開イメージ（例）</a:t>
            </a:r>
          </a:p>
        </p:txBody>
      </p:sp>
      <p:pic>
        <p:nvPicPr>
          <p:cNvPr id="5" name="図プレースホルダー 4" descr="屋内, テーブル, 座る, ボックス が含まれている画像&#10;&#10;自動的に生成された説明">
            <a:extLst>
              <a:ext uri="{FF2B5EF4-FFF2-40B4-BE49-F238E27FC236}">
                <a16:creationId xmlns:a16="http://schemas.microsoft.com/office/drawing/2014/main" id="{00A53DE8-F255-43F1-8889-1D7E2D0D337E}"/>
              </a:ext>
            </a:extLst>
          </p:cNvPr>
          <p:cNvPicPr>
            <a:picLocks noGrp="1" noChangeAspect="1"/>
          </p:cNvPicPr>
          <p:nvPr>
            <p:ph type="pic" idx="14"/>
          </p:nvPr>
        </p:nvPicPr>
        <p:blipFill rotWithShape="1">
          <a:blip r:embed="rId3"/>
          <a:srcRect l="43" r="43"/>
          <a:stretch/>
        </p:blipFill>
        <p:spPr/>
      </p:pic>
      <p:sp>
        <p:nvSpPr>
          <p:cNvPr id="23" name="テキスト プレースホルダー 22">
            <a:extLst>
              <a:ext uri="{FF2B5EF4-FFF2-40B4-BE49-F238E27FC236}">
                <a16:creationId xmlns:a16="http://schemas.microsoft.com/office/drawing/2014/main" id="{EC99D0DE-FBBB-42B1-B85F-D855FE1B2FD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altLang="ja-JP" dirty="0"/>
              <a:t>※</a:t>
            </a:r>
            <a:r>
              <a:rPr lang="ja-JP" altLang="en-US" dirty="0"/>
              <a:t>過去実績の画像や写真があればそちらでも構いません。</a:t>
            </a:r>
            <a:endParaRPr lang="en-US" altLang="ja-JP" dirty="0"/>
          </a:p>
          <a:p>
            <a:r>
              <a:rPr lang="en-US" altLang="ja-JP" dirty="0"/>
              <a:t>※</a:t>
            </a:r>
            <a:r>
              <a:rPr lang="ja-JP" altLang="en-US" dirty="0"/>
              <a:t>過去実績がない場合、展示する商品の展示イメージ画像や写真でも</a:t>
            </a:r>
            <a:r>
              <a:rPr lang="en-US" altLang="ja-JP" dirty="0"/>
              <a:t>OK</a:t>
            </a:r>
            <a:r>
              <a:rPr lang="ja-JP" altLang="en-US" dirty="0"/>
              <a:t>です。</a:t>
            </a:r>
          </a:p>
          <a:p>
            <a:endParaRPr lang="ja-JP" altLang="en-US" dirty="0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E874B880-2622-4589-B04B-5D6A07FBF8A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-JP" smtClean="0"/>
              <a:t>8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138624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プレースホルダー 1">
            <a:extLst>
              <a:ext uri="{FF2B5EF4-FFF2-40B4-BE49-F238E27FC236}">
                <a16:creationId xmlns:a16="http://schemas.microsoft.com/office/drawing/2014/main" id="{F83E6DCC-BEFF-4979-9969-F5120A007C38}"/>
              </a:ext>
            </a:extLst>
          </p:cNvPr>
          <p:cNvSpPr>
            <a:spLocks noGrp="1"/>
          </p:cNvSpPr>
          <p:nvPr>
            <p:ph type="pic" idx="2"/>
          </p:nvPr>
        </p:nvSpPr>
        <p:spPr/>
      </p:sp>
      <p:sp>
        <p:nvSpPr>
          <p:cNvPr id="7" name="タイトル 6">
            <a:extLst>
              <a:ext uri="{FF2B5EF4-FFF2-40B4-BE49-F238E27FC236}">
                <a16:creationId xmlns:a16="http://schemas.microsoft.com/office/drawing/2014/main" id="{38AB6334-1FEB-4FB2-8933-B03A8F9E9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過去実績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2968578-BE41-4DAF-84F4-17EA17F927DF}"/>
              </a:ext>
            </a:extLst>
          </p:cNvPr>
          <p:cNvSpPr>
            <a:spLocks noGrp="1"/>
          </p:cNvSpPr>
          <p:nvPr>
            <p:ph type="pic" idx="16"/>
          </p:nvPr>
        </p:nvSpPr>
        <p:spPr/>
      </p:sp>
      <p:sp>
        <p:nvSpPr>
          <p:cNvPr id="4" name="図プレースホルダー 3">
            <a:extLst>
              <a:ext uri="{FF2B5EF4-FFF2-40B4-BE49-F238E27FC236}">
                <a16:creationId xmlns:a16="http://schemas.microsoft.com/office/drawing/2014/main" id="{2D296B04-1AB4-4861-B211-B1A271D7CD50}"/>
              </a:ext>
            </a:extLst>
          </p:cNvPr>
          <p:cNvSpPr>
            <a:spLocks noGrp="1"/>
          </p:cNvSpPr>
          <p:nvPr>
            <p:ph type="pic" idx="17"/>
          </p:nvPr>
        </p:nvSpPr>
        <p:spPr/>
      </p:sp>
      <p:graphicFrame>
        <p:nvGraphicFramePr>
          <p:cNvPr id="11" name="表 12">
            <a:extLst>
              <a:ext uri="{FF2B5EF4-FFF2-40B4-BE49-F238E27FC236}">
                <a16:creationId xmlns:a16="http://schemas.microsoft.com/office/drawing/2014/main" id="{8A3DECCA-9AFF-4671-B083-27312E6048E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7835504"/>
              </p:ext>
            </p:extLst>
          </p:nvPr>
        </p:nvGraphicFramePr>
        <p:xfrm>
          <a:off x="673100" y="1193800"/>
          <a:ext cx="10887074" cy="1483360"/>
        </p:xfrm>
        <a:graphic>
          <a:graphicData uri="http://schemas.openxmlformats.org/drawingml/2006/table">
            <a:tbl>
              <a:tblPr firstCol="1">
                <a:tableStyleId>{00A15C55-8517-42AA-B614-E9B94910E393}</a:tableStyleId>
              </a:tblPr>
              <a:tblGrid>
                <a:gridCol w="1744785">
                  <a:extLst>
                    <a:ext uri="{9D8B030D-6E8A-4147-A177-3AD203B41FA5}">
                      <a16:colId xmlns:a16="http://schemas.microsoft.com/office/drawing/2014/main" val="870085859"/>
                    </a:ext>
                  </a:extLst>
                </a:gridCol>
                <a:gridCol w="9142289">
                  <a:extLst>
                    <a:ext uri="{9D8B030D-6E8A-4147-A177-3AD203B41FA5}">
                      <a16:colId xmlns:a16="http://schemas.microsoft.com/office/drawing/2014/main" val="33082346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利用用途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>
                    <a:lnB w="12700" cap="flat" cmpd="sng" algn="ctr">
                      <a:solidFill>
                        <a:schemeClr val="bg2">
                          <a:lumMod val="10000"/>
                          <a:lumOff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29963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実施場所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u="sng" dirty="0">
                        <a:latin typeface="+mn-ea"/>
                        <a:ea typeface="+mn-ea"/>
                      </a:endParaRPr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10000"/>
                          <a:lumOff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10000"/>
                          <a:lumOff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53143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実施日程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1" lang="ja-JP" altLang="en-US" u="sng" dirty="0">
                        <a:latin typeface="+mn-ea"/>
                        <a:ea typeface="+mn-ea"/>
                      </a:endParaRPr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10000"/>
                          <a:lumOff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10000"/>
                          <a:lumOff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6709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売上実績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10000"/>
                          <a:lumOff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10000"/>
                          <a:lumOff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8903389"/>
                  </a:ext>
                </a:extLst>
              </a:tr>
            </a:tbl>
          </a:graphicData>
        </a:graphic>
      </p:graphicFrame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17F7380-E989-4ECA-884B-67000405DEB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-JP" smtClean="0"/>
              <a:t>9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98945165"/>
      </p:ext>
    </p:extLst>
  </p:cSld>
  <p:clrMapOvr>
    <a:masterClrMapping/>
  </p:clrMapOvr>
</p:sld>
</file>

<file path=ppt/theme/theme1.xml><?xml version="1.0" encoding="utf-8"?>
<a:theme xmlns:a="http://schemas.openxmlformats.org/drawingml/2006/main" name="出店企画書FMT">
  <a:themeElements>
    <a:clrScheme name="SHOPCOUNTER">
      <a:dk1>
        <a:srgbClr val="000000"/>
      </a:dk1>
      <a:lt1>
        <a:srgbClr val="FFFFFF"/>
      </a:lt1>
      <a:dk2>
        <a:srgbClr val="222222"/>
      </a:dk2>
      <a:lt2>
        <a:srgbClr val="FFFFFF"/>
      </a:lt2>
      <a:accent1>
        <a:srgbClr val="FF491A"/>
      </a:accent1>
      <a:accent2>
        <a:srgbClr val="0D6780"/>
      </a:accent2>
      <a:accent3>
        <a:srgbClr val="888888"/>
      </a:accent3>
      <a:accent4>
        <a:srgbClr val="DDDDDD"/>
      </a:accent4>
      <a:accent5>
        <a:srgbClr val="FFFFFF"/>
      </a:accent5>
      <a:accent6>
        <a:srgbClr val="FFFFFF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出店企画書FMT" id="{80454B42-1EF9-4648-9EFA-2BFC2A372E4E}" vid="{9E1A2C96-E6F6-4B6A-AAB6-15DA904DC9EE}"/>
    </a:ext>
  </a:extLst>
</a:theme>
</file>

<file path=ppt/theme/theme2.xml><?xml version="1.0" encoding="utf-8"?>
<a:theme xmlns:a="http://schemas.openxmlformats.org/drawingml/2006/main" name="ホワイト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出店企画書FMT</Template>
  <TotalTime>0</TotalTime>
  <Words>340</Words>
  <Application>Microsoft Office PowerPoint</Application>
  <PresentationFormat>ワイド画面</PresentationFormat>
  <Paragraphs>66</Paragraphs>
  <Slides>9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2" baseType="lpstr">
      <vt:lpstr>游ゴシック</vt:lpstr>
      <vt:lpstr>Arial</vt:lpstr>
      <vt:lpstr>出店企画書FMT</vt:lpstr>
      <vt:lpstr>出店企画書</vt:lpstr>
      <vt:lpstr>出店企画書</vt:lpstr>
      <vt:lpstr>会社概要</vt:lpstr>
      <vt:lpstr>企画概要</vt:lpstr>
      <vt:lpstr>商品一覧</vt:lpstr>
      <vt:lpstr>商品一覧</vt:lpstr>
      <vt:lpstr>展開イメージ</vt:lpstr>
      <vt:lpstr>展開イメージ（例）</vt:lpstr>
      <vt:lpstr>過去実績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【会社概要】</dc:title>
  <dc:creator/>
  <cp:lastModifiedBy/>
  <cp:revision>15</cp:revision>
  <dcterms:modified xsi:type="dcterms:W3CDTF">2021-11-16T09:29:53Z</dcterms:modified>
</cp:coreProperties>
</file>