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6" r:id="rId3"/>
    <p:sldId id="270" r:id="rId4"/>
    <p:sldId id="271" r:id="rId5"/>
    <p:sldId id="267" r:id="rId6"/>
    <p:sldId id="268" r:id="rId7"/>
    <p:sldId id="272" r:id="rId8"/>
    <p:sldId id="273" r:id="rId9"/>
    <p:sldId id="27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26" autoAdjust="0"/>
  </p:normalViewPr>
  <p:slideViewPr>
    <p:cSldViewPr snapToGrid="0">
      <p:cViewPr varScale="1">
        <p:scale>
          <a:sx n="102" d="100"/>
          <a:sy n="102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811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6D99661-DD51-4589-B03E-C00153DEE9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DAF46B-32C3-4E04-861F-ACDDCBDB20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9D149-97D3-4D4F-97DA-8BEF9467C466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47F6E8-50E2-41F6-B2FB-DBACAF4C74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3C2AD2-8DF5-4899-AC98-FEE0DE6DEE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7969-656D-4554-A357-E143819CB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48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過去実績がない場合は、商品写真と店舗や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での売上実績を記載してください。</a:t>
            </a:r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プロモーション等の物販用途ではない場合、過去イベント実績の様子がわかる写真と目標に対しての結果（例：フォロワー数が</a:t>
            </a:r>
            <a:r>
              <a:rPr kumimoji="1" lang="en-US" altLang="ja-JP" dirty="0"/>
              <a:t>1.5</a:t>
            </a:r>
            <a:r>
              <a:rPr kumimoji="1" lang="ja-JP" altLang="en-US" dirty="0"/>
              <a:t>倍増加）をご記載ください。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ja-JP" alt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853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;p7">
            <a:extLst>
              <a:ext uri="{FF2B5EF4-FFF2-40B4-BE49-F238E27FC236}">
                <a16:creationId xmlns:a16="http://schemas.microsoft.com/office/drawing/2014/main" id="{F2B712D8-9E10-45AA-894D-475086ECE50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87376" y="2661978"/>
            <a:ext cx="5211258" cy="786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bg2"/>
                </a:solidFill>
                <a:latin typeface="+mn-lt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出店企画書</a:t>
            </a:r>
            <a:endParaRPr dirty="0"/>
          </a:p>
        </p:txBody>
      </p:sp>
      <p:sp>
        <p:nvSpPr>
          <p:cNvPr id="4" name="テキスト プレースホルダー 7">
            <a:extLst>
              <a:ext uri="{FF2B5EF4-FFF2-40B4-BE49-F238E27FC236}">
                <a16:creationId xmlns:a16="http://schemas.microsoft.com/office/drawing/2014/main" id="{4BA385D5-E350-450F-8B01-63ABAE7CA0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376" y="3646488"/>
            <a:ext cx="5211258" cy="36195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088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（イメージ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;p7">
            <a:extLst>
              <a:ext uri="{FF2B5EF4-FFF2-40B4-BE49-F238E27FC236}">
                <a16:creationId xmlns:a16="http://schemas.microsoft.com/office/drawing/2014/main" id="{F2B712D8-9E10-45AA-894D-475086ECE50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87376" y="2661978"/>
            <a:ext cx="5211258" cy="786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bg2"/>
                </a:solidFill>
                <a:latin typeface="+mn-lt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出店企画書</a:t>
            </a:r>
            <a:endParaRPr dirty="0"/>
          </a:p>
        </p:txBody>
      </p:sp>
      <p:sp>
        <p:nvSpPr>
          <p:cNvPr id="4" name="テキスト プレースホルダー 7">
            <a:extLst>
              <a:ext uri="{FF2B5EF4-FFF2-40B4-BE49-F238E27FC236}">
                <a16:creationId xmlns:a16="http://schemas.microsoft.com/office/drawing/2014/main" id="{4BA385D5-E350-450F-8B01-63ABAE7CA0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376" y="3646488"/>
            <a:ext cx="5211258" cy="36195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図プレースホルダー 2">
            <a:extLst>
              <a:ext uri="{FF2B5EF4-FFF2-40B4-BE49-F238E27FC236}">
                <a16:creationId xmlns:a16="http://schemas.microsoft.com/office/drawing/2014/main" id="{DDCBE962-099C-4CD6-A6E6-0135028880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77050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/>
          <a:lstStyle/>
          <a:p>
            <a:r>
              <a:rPr kumimoji="1" lang="ja-JP" altLang="en-US" dirty="0"/>
              <a:t>ブランドイメージ画像などがあれば、表紙に利用できます。アイコンをクリックして追加してください。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8085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2;p12">
            <a:extLst>
              <a:ext uri="{FF2B5EF4-FFF2-40B4-BE49-F238E27FC236}">
                <a16:creationId xmlns:a16="http://schemas.microsoft.com/office/drawing/2014/main" id="{BC94DAA8-C4BA-4686-BACC-A82F535227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6000" y="552164"/>
            <a:ext cx="11520000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45700" rIns="144000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+mn-lt"/>
                <a:ea typeface="Arial Nova Cond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30;p12">
            <a:extLst>
              <a:ext uri="{FF2B5EF4-FFF2-40B4-BE49-F238E27FC236}">
                <a16:creationId xmlns:a16="http://schemas.microsoft.com/office/drawing/2014/main" id="{8571CA32-38B1-4FD0-9AC5-C74F31A4B16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624193" y="6434684"/>
            <a:ext cx="936625" cy="277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cxnSp>
        <p:nvCxnSpPr>
          <p:cNvPr id="5" name="Google Shape;38;p12">
            <a:extLst>
              <a:ext uri="{FF2B5EF4-FFF2-40B4-BE49-F238E27FC236}">
                <a16:creationId xmlns:a16="http://schemas.microsoft.com/office/drawing/2014/main" id="{694E6177-81A9-4EB4-A4E6-510678E1EE3C}"/>
              </a:ext>
            </a:extLst>
          </p:cNvPr>
          <p:cNvCxnSpPr/>
          <p:nvPr userDrawn="1"/>
        </p:nvCxnSpPr>
        <p:spPr>
          <a:xfrm>
            <a:off x="0" y="6305835"/>
            <a:ext cx="12202274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7826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商品一覧（4つ、説明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0;p12">
            <a:extLst>
              <a:ext uri="{FF2B5EF4-FFF2-40B4-BE49-F238E27FC236}">
                <a16:creationId xmlns:a16="http://schemas.microsoft.com/office/drawing/2014/main" id="{90B8D884-91EC-482B-9959-69022D703CA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624193" y="6434684"/>
            <a:ext cx="936625" cy="277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4" name="Google Shape;31;p12">
            <a:extLst>
              <a:ext uri="{FF2B5EF4-FFF2-40B4-BE49-F238E27FC236}">
                <a16:creationId xmlns:a16="http://schemas.microsoft.com/office/drawing/2014/main" id="{B69DCA81-4B3D-4EF5-A389-B73F666C46A5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477813" y="1464251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5" name="Google Shape;32;p12">
            <a:extLst>
              <a:ext uri="{FF2B5EF4-FFF2-40B4-BE49-F238E27FC236}">
                <a16:creationId xmlns:a16="http://schemas.microsoft.com/office/drawing/2014/main" id="{85D11339-4200-4C6D-BDA2-84A435CB6AF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6000" y="552164"/>
            <a:ext cx="11520000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45700" rIns="144000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+mn-lt"/>
                <a:ea typeface="Arial Nova Cond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商品一覧</a:t>
            </a:r>
            <a:endParaRPr dirty="0"/>
          </a:p>
        </p:txBody>
      </p:sp>
      <p:cxnSp>
        <p:nvCxnSpPr>
          <p:cNvPr id="6" name="Google Shape;38;p12">
            <a:extLst>
              <a:ext uri="{FF2B5EF4-FFF2-40B4-BE49-F238E27FC236}">
                <a16:creationId xmlns:a16="http://schemas.microsoft.com/office/drawing/2014/main" id="{98C8DB08-CF00-4E51-9776-CB0D8729DC25}"/>
              </a:ext>
            </a:extLst>
          </p:cNvPr>
          <p:cNvCxnSpPr/>
          <p:nvPr userDrawn="1"/>
        </p:nvCxnSpPr>
        <p:spPr>
          <a:xfrm>
            <a:off x="0" y="6305835"/>
            <a:ext cx="12202274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45C7862B-1AB8-43CF-A98A-8326EBAD1A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8309" y="1466669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</a:t>
            </a:r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DFC72D09-0A70-41C5-A3ED-4F848457CD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48309" y="2179277"/>
            <a:ext cx="2729410" cy="1266173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lvl="0"/>
            <a:r>
              <a:rPr kumimoji="1" lang="ja-JP" altLang="en-US" dirty="0"/>
              <a:t>商品説明</a:t>
            </a:r>
          </a:p>
        </p:txBody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D1D1ACC1-3B13-4046-A317-47EFC7679B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8309" y="1824783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価格・単価</a:t>
            </a:r>
          </a:p>
        </p:txBody>
      </p:sp>
      <p:sp>
        <p:nvSpPr>
          <p:cNvPr id="10" name="Google Shape;31;p12">
            <a:extLst>
              <a:ext uri="{FF2B5EF4-FFF2-40B4-BE49-F238E27FC236}">
                <a16:creationId xmlns:a16="http://schemas.microsoft.com/office/drawing/2014/main" id="{0770A277-AC9B-4D85-93D2-9036EB57EEB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214283" y="1464251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DB7DD625-B120-4E7D-9B6B-927BCF3CE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84779" y="1466669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C30EEC46-2430-4C71-BB0A-EF85DF362D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84779" y="2179277"/>
            <a:ext cx="2729410" cy="1266173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lvl="0"/>
            <a:r>
              <a:rPr kumimoji="1" lang="ja-JP" altLang="en-US" dirty="0"/>
              <a:t>商品説明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DD52C22A-171F-4A38-A2CD-15F2FF432D7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984779" y="1824783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価格・単価</a:t>
            </a:r>
          </a:p>
        </p:txBody>
      </p:sp>
      <p:sp>
        <p:nvSpPr>
          <p:cNvPr id="14" name="Google Shape;31;p12">
            <a:extLst>
              <a:ext uri="{FF2B5EF4-FFF2-40B4-BE49-F238E27FC236}">
                <a16:creationId xmlns:a16="http://schemas.microsoft.com/office/drawing/2014/main" id="{8F339089-08F4-44ED-A3F2-D2D42316FEED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477813" y="3824850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C7C3900C-A340-4CF8-AA07-F8EAE1BA3A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8309" y="3827268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</a:t>
            </a:r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36CD1A4A-664A-49D1-AD7F-B2F97D0B9F7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48309" y="4539876"/>
            <a:ext cx="2729410" cy="1266173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lvl="0"/>
            <a:r>
              <a:rPr kumimoji="1" lang="ja-JP" altLang="en-US" dirty="0"/>
              <a:t>商品説明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CECEDA17-C495-4172-A0D7-10B98349542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8309" y="4185382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価格・単価</a:t>
            </a:r>
          </a:p>
        </p:txBody>
      </p:sp>
      <p:sp>
        <p:nvSpPr>
          <p:cNvPr id="18" name="Google Shape;31;p12">
            <a:extLst>
              <a:ext uri="{FF2B5EF4-FFF2-40B4-BE49-F238E27FC236}">
                <a16:creationId xmlns:a16="http://schemas.microsoft.com/office/drawing/2014/main" id="{270B8CAF-52AF-4DBB-97D5-EBA4D3854DD4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6214283" y="3824096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251C3D4-61A2-4683-9DBC-65799F62C5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984779" y="3826514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</a:t>
            </a:r>
          </a:p>
        </p:txBody>
      </p:sp>
      <p:sp>
        <p:nvSpPr>
          <p:cNvPr id="20" name="テキスト プレースホルダー 2">
            <a:extLst>
              <a:ext uri="{FF2B5EF4-FFF2-40B4-BE49-F238E27FC236}">
                <a16:creationId xmlns:a16="http://schemas.microsoft.com/office/drawing/2014/main" id="{876D5108-AAAF-427E-A67B-875972FD74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84779" y="4539122"/>
            <a:ext cx="2729410" cy="1266173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lvl="0"/>
            <a:r>
              <a:rPr kumimoji="1" lang="ja-JP" altLang="en-US" dirty="0"/>
              <a:t>商品説明</a:t>
            </a:r>
          </a:p>
        </p:txBody>
      </p:sp>
      <p:sp>
        <p:nvSpPr>
          <p:cNvPr id="21" name="テキスト プレースホルダー 2">
            <a:extLst>
              <a:ext uri="{FF2B5EF4-FFF2-40B4-BE49-F238E27FC236}">
                <a16:creationId xmlns:a16="http://schemas.microsoft.com/office/drawing/2014/main" id="{AF3CD436-2121-4E59-9AD9-325DFD807E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84779" y="4184628"/>
            <a:ext cx="2729410" cy="28451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価格・単価</a:t>
            </a:r>
          </a:p>
        </p:txBody>
      </p:sp>
    </p:spTree>
    <p:extLst>
      <p:ext uri="{BB962C8B-B14F-4D97-AF65-F5344CB8AC3E}">
        <p14:creationId xmlns:p14="http://schemas.microsoft.com/office/powerpoint/2010/main" val="228834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商品一覧（8つ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0;p12">
            <a:extLst>
              <a:ext uri="{FF2B5EF4-FFF2-40B4-BE49-F238E27FC236}">
                <a16:creationId xmlns:a16="http://schemas.microsoft.com/office/drawing/2014/main" id="{B195B181-7FF9-4299-A940-627FBE480D0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624193" y="6434684"/>
            <a:ext cx="936625" cy="277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4" name="Google Shape;31;p12">
            <a:extLst>
              <a:ext uri="{FF2B5EF4-FFF2-40B4-BE49-F238E27FC236}">
                <a16:creationId xmlns:a16="http://schemas.microsoft.com/office/drawing/2014/main" id="{D844A50B-49C1-4B57-8669-FF3241C6D486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477813" y="1464251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cxnSp>
        <p:nvCxnSpPr>
          <p:cNvPr id="5" name="Google Shape;38;p12">
            <a:extLst>
              <a:ext uri="{FF2B5EF4-FFF2-40B4-BE49-F238E27FC236}">
                <a16:creationId xmlns:a16="http://schemas.microsoft.com/office/drawing/2014/main" id="{7730727F-DB2A-4FAE-9AC9-F27446902D2F}"/>
              </a:ext>
            </a:extLst>
          </p:cNvPr>
          <p:cNvCxnSpPr/>
          <p:nvPr userDrawn="1"/>
        </p:nvCxnSpPr>
        <p:spPr>
          <a:xfrm>
            <a:off x="0" y="6305835"/>
            <a:ext cx="12202274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1C994396-45A5-4A23-8148-692352B820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813" y="3452708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7" name="Google Shape;31;p12">
            <a:extLst>
              <a:ext uri="{FF2B5EF4-FFF2-40B4-BE49-F238E27FC236}">
                <a16:creationId xmlns:a16="http://schemas.microsoft.com/office/drawing/2014/main" id="{23A2CE01-FADB-4FDA-B2CA-73EE5751015F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477813" y="3824850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FD5B02AB-D34D-4081-BFA7-CB0B3BC0DB4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813" y="5814566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9" name="Google Shape;31;p12">
            <a:extLst>
              <a:ext uri="{FF2B5EF4-FFF2-40B4-BE49-F238E27FC236}">
                <a16:creationId xmlns:a16="http://schemas.microsoft.com/office/drawing/2014/main" id="{C314D96C-B0FC-4746-BC38-790A62D0AC50}"/>
              </a:ext>
            </a:extLst>
          </p:cNvPr>
          <p:cNvSpPr>
            <a:spLocks noGrp="1"/>
          </p:cNvSpPr>
          <p:nvPr>
            <p:ph type="pic" idx="29"/>
          </p:nvPr>
        </p:nvSpPr>
        <p:spPr>
          <a:xfrm>
            <a:off x="3337127" y="1472768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0DD6D83C-9A7F-4C9A-B909-1341A1DD398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37127" y="3461225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11" name="Google Shape;31;p12">
            <a:extLst>
              <a:ext uri="{FF2B5EF4-FFF2-40B4-BE49-F238E27FC236}">
                <a16:creationId xmlns:a16="http://schemas.microsoft.com/office/drawing/2014/main" id="{8799FA61-8CEA-4C59-9EA7-1200297406A0}"/>
              </a:ext>
            </a:extLst>
          </p:cNvPr>
          <p:cNvSpPr>
            <a:spLocks noGrp="1"/>
          </p:cNvSpPr>
          <p:nvPr>
            <p:ph type="pic" idx="31"/>
          </p:nvPr>
        </p:nvSpPr>
        <p:spPr>
          <a:xfrm>
            <a:off x="3337127" y="3833367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88C775C2-6749-48AB-9FE3-3F2C4F02B1D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37127" y="5823083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13" name="Google Shape;31;p12">
            <a:extLst>
              <a:ext uri="{FF2B5EF4-FFF2-40B4-BE49-F238E27FC236}">
                <a16:creationId xmlns:a16="http://schemas.microsoft.com/office/drawing/2014/main" id="{EEB69CCD-AFED-4D53-84E7-9688E07C2B37}"/>
              </a:ext>
            </a:extLst>
          </p:cNvPr>
          <p:cNvSpPr>
            <a:spLocks noGrp="1"/>
          </p:cNvSpPr>
          <p:nvPr>
            <p:ph type="pic" idx="33"/>
          </p:nvPr>
        </p:nvSpPr>
        <p:spPr>
          <a:xfrm>
            <a:off x="6213276" y="1464251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2DA2235B-D6BE-436E-9E73-5C2F9330D21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3276" y="3452708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15" name="Google Shape;31;p12">
            <a:extLst>
              <a:ext uri="{FF2B5EF4-FFF2-40B4-BE49-F238E27FC236}">
                <a16:creationId xmlns:a16="http://schemas.microsoft.com/office/drawing/2014/main" id="{8D8B8747-54E7-400E-A4F2-B43B8B5089DB}"/>
              </a:ext>
            </a:extLst>
          </p:cNvPr>
          <p:cNvSpPr>
            <a:spLocks noGrp="1"/>
          </p:cNvSpPr>
          <p:nvPr>
            <p:ph type="pic" idx="35"/>
          </p:nvPr>
        </p:nvSpPr>
        <p:spPr>
          <a:xfrm>
            <a:off x="6213276" y="3824850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84C44CA8-DA3E-405E-8B4A-301D94AB1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13276" y="5814566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17" name="Google Shape;31;p12">
            <a:extLst>
              <a:ext uri="{FF2B5EF4-FFF2-40B4-BE49-F238E27FC236}">
                <a16:creationId xmlns:a16="http://schemas.microsoft.com/office/drawing/2014/main" id="{C9893287-BBC7-4999-8E39-46EB5604DA11}"/>
              </a:ext>
            </a:extLst>
          </p:cNvPr>
          <p:cNvSpPr>
            <a:spLocks noGrp="1"/>
          </p:cNvSpPr>
          <p:nvPr>
            <p:ph type="pic" idx="37"/>
          </p:nvPr>
        </p:nvSpPr>
        <p:spPr>
          <a:xfrm>
            <a:off x="9089425" y="1464251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1D128C86-2298-48D1-A21B-BE785B0551B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089425" y="3452708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19" name="Google Shape;31;p12">
            <a:extLst>
              <a:ext uri="{FF2B5EF4-FFF2-40B4-BE49-F238E27FC236}">
                <a16:creationId xmlns:a16="http://schemas.microsoft.com/office/drawing/2014/main" id="{1F234653-BCAB-47FC-9819-C5960CCD7FD5}"/>
              </a:ext>
            </a:extLst>
          </p:cNvPr>
          <p:cNvSpPr>
            <a:spLocks noGrp="1"/>
          </p:cNvSpPr>
          <p:nvPr>
            <p:ph type="pic" idx="39"/>
          </p:nvPr>
        </p:nvSpPr>
        <p:spPr>
          <a:xfrm>
            <a:off x="9089425" y="3824850"/>
            <a:ext cx="2641599" cy="1981199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20" name="テキスト プレースホルダー 2">
            <a:extLst>
              <a:ext uri="{FF2B5EF4-FFF2-40B4-BE49-F238E27FC236}">
                <a16:creationId xmlns:a16="http://schemas.microsoft.com/office/drawing/2014/main" id="{ABA05ABF-6415-4DEE-8A92-F0667D4F877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089425" y="5814566"/>
            <a:ext cx="2641599" cy="33195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商品名（価格・単価）</a:t>
            </a:r>
          </a:p>
        </p:txBody>
      </p:sp>
      <p:sp>
        <p:nvSpPr>
          <p:cNvPr id="21" name="Google Shape;32;p12">
            <a:extLst>
              <a:ext uri="{FF2B5EF4-FFF2-40B4-BE49-F238E27FC236}">
                <a16:creationId xmlns:a16="http://schemas.microsoft.com/office/drawing/2014/main" id="{3739A976-60D3-45A9-B609-F2DA91755D3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6000" y="552164"/>
            <a:ext cx="11520000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45700" rIns="144000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+mn-lt"/>
                <a:ea typeface="Arial Nova Cond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商品一覧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995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展開イメ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0;p12">
            <a:extLst>
              <a:ext uri="{FF2B5EF4-FFF2-40B4-BE49-F238E27FC236}">
                <a16:creationId xmlns:a16="http://schemas.microsoft.com/office/drawing/2014/main" id="{B5B0DD3B-730A-4E6E-AB85-7B2DA8CAF49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624193" y="6434684"/>
            <a:ext cx="936625" cy="277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4" name="Google Shape;31;p12">
            <a:extLst>
              <a:ext uri="{FF2B5EF4-FFF2-40B4-BE49-F238E27FC236}">
                <a16:creationId xmlns:a16="http://schemas.microsoft.com/office/drawing/2014/main" id="{671923A2-49C2-4A27-9193-075C0D149522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72862" y="1368498"/>
            <a:ext cx="5340897" cy="400567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cxnSp>
        <p:nvCxnSpPr>
          <p:cNvPr id="5" name="Google Shape;38;p12">
            <a:extLst>
              <a:ext uri="{FF2B5EF4-FFF2-40B4-BE49-F238E27FC236}">
                <a16:creationId xmlns:a16="http://schemas.microsoft.com/office/drawing/2014/main" id="{EFFE9904-0E34-413E-A084-48E5E0406728}"/>
              </a:ext>
            </a:extLst>
          </p:cNvPr>
          <p:cNvCxnSpPr/>
          <p:nvPr userDrawn="1"/>
        </p:nvCxnSpPr>
        <p:spPr>
          <a:xfrm>
            <a:off x="0" y="6305835"/>
            <a:ext cx="12202274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9EF90D0C-94C9-463D-A782-7D65EEFC93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2861" y="5519702"/>
            <a:ext cx="5340897" cy="657283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説明・補足があれば記載してください。</a:t>
            </a:r>
          </a:p>
        </p:txBody>
      </p:sp>
      <p:sp>
        <p:nvSpPr>
          <p:cNvPr id="7" name="Google Shape;32;p12">
            <a:extLst>
              <a:ext uri="{FF2B5EF4-FFF2-40B4-BE49-F238E27FC236}">
                <a16:creationId xmlns:a16="http://schemas.microsoft.com/office/drawing/2014/main" id="{B389F6A2-EABA-41B6-9E51-FC566DE1E35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6000" y="552164"/>
            <a:ext cx="11520000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45700" rIns="144000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+mn-lt"/>
                <a:ea typeface="Arial Nova Cond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展開イメージ</a:t>
            </a:r>
            <a:endParaRPr dirty="0"/>
          </a:p>
        </p:txBody>
      </p:sp>
      <p:sp>
        <p:nvSpPr>
          <p:cNvPr id="8" name="Google Shape;31;p12">
            <a:extLst>
              <a:ext uri="{FF2B5EF4-FFF2-40B4-BE49-F238E27FC236}">
                <a16:creationId xmlns:a16="http://schemas.microsoft.com/office/drawing/2014/main" id="{6B1BB753-F542-44F2-8580-A987B23E7E8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219921" y="1368498"/>
            <a:ext cx="5340897" cy="400567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9" name="テキスト プレースホルダー 2">
            <a:extLst>
              <a:ext uri="{FF2B5EF4-FFF2-40B4-BE49-F238E27FC236}">
                <a16:creationId xmlns:a16="http://schemas.microsoft.com/office/drawing/2014/main" id="{A52D384B-537D-4727-B901-305248E3E5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19921" y="5519702"/>
            <a:ext cx="5340897" cy="657283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説明・補足があれば記載してください。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2205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過去実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0;p12">
            <a:extLst>
              <a:ext uri="{FF2B5EF4-FFF2-40B4-BE49-F238E27FC236}">
                <a16:creationId xmlns:a16="http://schemas.microsoft.com/office/drawing/2014/main" id="{B48E0172-5D9D-4B4C-B5D2-985637D99C8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624193" y="6434684"/>
            <a:ext cx="936625" cy="277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4" name="Google Shape;31;p12">
            <a:extLst>
              <a:ext uri="{FF2B5EF4-FFF2-40B4-BE49-F238E27FC236}">
                <a16:creationId xmlns:a16="http://schemas.microsoft.com/office/drawing/2014/main" id="{24DD6A94-5B27-498D-976D-DFBA40386211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728021" y="2857440"/>
            <a:ext cx="3512089" cy="2634067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cxnSp>
        <p:nvCxnSpPr>
          <p:cNvPr id="5" name="Google Shape;38;p12">
            <a:extLst>
              <a:ext uri="{FF2B5EF4-FFF2-40B4-BE49-F238E27FC236}">
                <a16:creationId xmlns:a16="http://schemas.microsoft.com/office/drawing/2014/main" id="{D30199C7-C519-410B-8275-B4E0D7BD379D}"/>
              </a:ext>
            </a:extLst>
          </p:cNvPr>
          <p:cNvCxnSpPr/>
          <p:nvPr userDrawn="1"/>
        </p:nvCxnSpPr>
        <p:spPr>
          <a:xfrm>
            <a:off x="0" y="6305835"/>
            <a:ext cx="12202274" cy="0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32;p12">
            <a:extLst>
              <a:ext uri="{FF2B5EF4-FFF2-40B4-BE49-F238E27FC236}">
                <a16:creationId xmlns:a16="http://schemas.microsoft.com/office/drawing/2014/main" id="{BEF01C46-0ECF-4741-86E2-22B792031825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6000" y="552164"/>
            <a:ext cx="11520000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45700" rIns="144000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+mn-lt"/>
                <a:ea typeface="Arial Nova Cond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ja-JP" altLang="en-US" dirty="0"/>
              <a:t>過去実績</a:t>
            </a:r>
            <a:endParaRPr dirty="0"/>
          </a:p>
        </p:txBody>
      </p:sp>
      <p:sp>
        <p:nvSpPr>
          <p:cNvPr id="7" name="Google Shape;31;p12">
            <a:extLst>
              <a:ext uri="{FF2B5EF4-FFF2-40B4-BE49-F238E27FC236}">
                <a16:creationId xmlns:a16="http://schemas.microsoft.com/office/drawing/2014/main" id="{357BDA35-096A-40C7-BBB5-C6CB587E577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4360592" y="2857440"/>
            <a:ext cx="3512089" cy="2634067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  <p:sp>
        <p:nvSpPr>
          <p:cNvPr id="8" name="Google Shape;31;p12">
            <a:extLst>
              <a:ext uri="{FF2B5EF4-FFF2-40B4-BE49-F238E27FC236}">
                <a16:creationId xmlns:a16="http://schemas.microsoft.com/office/drawing/2014/main" id="{766F353C-E376-48DE-A384-7EB583F39F5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7993162" y="2857440"/>
            <a:ext cx="3512089" cy="2634067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0581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628B5F-E953-4C06-A23E-C874A11D3F66}"/>
              </a:ext>
            </a:extLst>
          </p:cNvPr>
          <p:cNvSpPr txBox="1"/>
          <p:nvPr userDrawn="1"/>
        </p:nvSpPr>
        <p:spPr>
          <a:xfrm>
            <a:off x="98855" y="6590270"/>
            <a:ext cx="22983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solidFill>
                  <a:schemeClr val="accent4"/>
                </a:solidFill>
                <a:latin typeface="+mn-ea"/>
                <a:ea typeface="+mn-ea"/>
              </a:rPr>
              <a:t>Provided by </a:t>
            </a:r>
            <a:r>
              <a:rPr kumimoji="1" lang="en-US" altLang="ja-JP" sz="700" b="1" dirty="0">
                <a:solidFill>
                  <a:schemeClr val="accent4"/>
                </a:solidFill>
                <a:latin typeface="+mn-ea"/>
                <a:ea typeface="+mn-ea"/>
              </a:rPr>
              <a:t>SHOPCOUNTER</a:t>
            </a:r>
            <a:endParaRPr kumimoji="1" lang="ja-JP" altLang="en-US" sz="700" b="1" dirty="0">
              <a:solidFill>
                <a:schemeClr val="accent4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78481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4" r:id="rId3"/>
    <p:sldLayoutId id="2147483690" r:id="rId4"/>
    <p:sldLayoutId id="2147483691" r:id="rId5"/>
    <p:sldLayoutId id="2147483692" r:id="rId6"/>
    <p:sldLayoutId id="2147483693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kumimoji="1"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DB499-26F1-41EB-85AA-C98958F7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出店企画書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FF6FC0-29CF-446B-BF5C-C1E891962D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/>
              <a:t>会社名・ブランド名</a:t>
            </a:r>
          </a:p>
        </p:txBody>
      </p:sp>
    </p:spTree>
    <p:extLst>
      <p:ext uri="{BB962C8B-B14F-4D97-AF65-F5344CB8AC3E}">
        <p14:creationId xmlns:p14="http://schemas.microsoft.com/office/powerpoint/2010/main" val="36387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4E78A-0416-4897-A69F-179C1EEA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出店企画書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5EF8FF-A529-49DA-B246-146256BE09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/>
              <a:t>会社名・ブランド名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0F0AE23-4749-4B8D-A718-399B57916CE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53906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091E3-FCEC-4473-8C67-7DEA395ED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会社概要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9809215E-3109-4391-A8C8-784BD7627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70121"/>
              </p:ext>
            </p:extLst>
          </p:nvPr>
        </p:nvGraphicFramePr>
        <p:xfrm>
          <a:off x="496539" y="1493065"/>
          <a:ext cx="11198922" cy="4058920"/>
        </p:xfrm>
        <a:graphic>
          <a:graphicData uri="http://schemas.openxmlformats.org/drawingml/2006/table">
            <a:tbl>
              <a:tblPr firstCol="1" bandRow="1">
                <a:tableStyleId>{46F890A9-2807-4EBB-B81D-B2AA78EC7F39}</a:tableStyleId>
              </a:tblPr>
              <a:tblGrid>
                <a:gridCol w="1991684">
                  <a:extLst>
                    <a:ext uri="{9D8B030D-6E8A-4147-A177-3AD203B41FA5}">
                      <a16:colId xmlns:a16="http://schemas.microsoft.com/office/drawing/2014/main" val="3940527546"/>
                    </a:ext>
                  </a:extLst>
                </a:gridCol>
                <a:gridCol w="9207238">
                  <a:extLst>
                    <a:ext uri="{9D8B030D-6E8A-4147-A177-3AD203B41FA5}">
                      <a16:colId xmlns:a16="http://schemas.microsoft.com/office/drawing/2014/main" val="3418661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会社名</a:t>
                      </a:r>
                    </a:p>
                  </a:txBody>
                  <a:tcPr>
                    <a:lnR>
                      <a:noFill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株式会社</a:t>
                      </a:r>
                      <a:r>
                        <a:rPr kumimoji="1" lang="en-US" altLang="ja-JP" dirty="0"/>
                        <a:t>XXXXXXX</a:t>
                      </a:r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960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本社所在地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県 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市 </a:t>
                      </a:r>
                      <a:r>
                        <a:rPr kumimoji="1" lang="en-US" altLang="ja-JP" dirty="0"/>
                        <a:t>XXXX</a:t>
                      </a:r>
                      <a:endParaRPr kumimoji="1" lang="ja-JP" altLang="en-US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637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店舗所在地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県 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市、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県 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市、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県 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市</a:t>
                      </a:r>
                      <a:endParaRPr kumimoji="1" lang="ja-JP" altLang="en-US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2548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設立年月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XX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56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代表者名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XXX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XXX</a:t>
                      </a:r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864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事業内容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の製造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の販売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XXXX</a:t>
                      </a:r>
                      <a:r>
                        <a:rPr kumimoji="1" lang="ja-JP" altLang="en-US" dirty="0"/>
                        <a:t>事業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79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取扱商品</a:t>
                      </a:r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XXXX</a:t>
                      </a:r>
                    </a:p>
                    <a:p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XXXX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（代表的な商品を記載してください。）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7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昨年度売上高</a:t>
                      </a:r>
                      <a:endParaRPr kumimoji="1" lang="en-US" altLang="ja-JP" dirty="0"/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XXXXX</a:t>
                      </a:r>
                      <a:r>
                        <a:rPr kumimoji="1" lang="ja-JP" altLang="en-US" dirty="0"/>
                        <a:t>万円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70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連絡先電話番号</a:t>
                      </a:r>
                      <a:endParaRPr kumimoji="1" lang="en-US" altLang="ja-JP" dirty="0"/>
                    </a:p>
                  </a:txBody>
                  <a:tcPr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XXX-XXXX-XXXX</a:t>
                      </a:r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326069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BE21A0-8AFE-4201-8773-D2DCDF3AA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103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091E3-FCEC-4473-8C67-7DEA395ED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企画概要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9809215E-3109-4391-A8C8-784BD7627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68229"/>
              </p:ext>
            </p:extLst>
          </p:nvPr>
        </p:nvGraphicFramePr>
        <p:xfrm>
          <a:off x="496539" y="1493065"/>
          <a:ext cx="11198922" cy="4632960"/>
        </p:xfrm>
        <a:graphic>
          <a:graphicData uri="http://schemas.openxmlformats.org/drawingml/2006/table">
            <a:tbl>
              <a:tblPr firstCol="1" bandRow="1">
                <a:tableStyleId>{46F890A9-2807-4EBB-B81D-B2AA78EC7F39}</a:tableStyleId>
              </a:tblPr>
              <a:tblGrid>
                <a:gridCol w="1991684">
                  <a:extLst>
                    <a:ext uri="{9D8B030D-6E8A-4147-A177-3AD203B41FA5}">
                      <a16:colId xmlns:a16="http://schemas.microsoft.com/office/drawing/2014/main" val="3940527546"/>
                    </a:ext>
                  </a:extLst>
                </a:gridCol>
                <a:gridCol w="9207238">
                  <a:extLst>
                    <a:ext uri="{9D8B030D-6E8A-4147-A177-3AD203B41FA5}">
                      <a16:colId xmlns:a16="http://schemas.microsoft.com/office/drawing/2014/main" val="3418661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ターゲット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ライフスタイル（ヤング、ミセス、ファミリー）、生活スタイル（高所得者、オフィスワーカーなど）を記載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60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コンセプト</a:t>
                      </a:r>
                      <a:endParaRPr kumimoji="1" lang="ja-JP" alt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お客様に対して「何を」届けたいのか、どのような世界観を目指しているのかなどを記載</a:t>
                      </a:r>
                      <a:endParaRPr kumimoji="1" lang="en-US" altLang="ja-JP" dirty="0"/>
                    </a:p>
                    <a:p>
                      <a:endParaRPr kumimoji="1" lang="en-US" altLang="ja-JP" u="sng" dirty="0"/>
                    </a:p>
                    <a:p>
                      <a:endParaRPr kumimoji="1" lang="en-US" altLang="ja-JP" u="sng" dirty="0"/>
                    </a:p>
                    <a:p>
                      <a:endParaRPr kumimoji="1" lang="en-US" altLang="ja-JP" u="sng" dirty="0"/>
                    </a:p>
                    <a:p>
                      <a:endParaRPr kumimoji="1" lang="ja-JP" altLang="en-US" u="sng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37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出店の目的</a:t>
                      </a:r>
                      <a:endParaRPr kumimoji="1" lang="ja-JP" alt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物販、展示会、プロモーションイベントや新規顧客向け既存顧客向けなどを記載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ja-JP" altLang="en-US" u="sng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548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実施したい内容</a:t>
                      </a:r>
                      <a:endParaRPr kumimoji="1" lang="ja-JP" alt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ターゲットやコンセプトに沿った目的を達成するために、実際どのようなことを行うのかを記載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858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8F7DCB-1139-4B33-90E2-24F287F79E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689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2E4A9E30-5D42-462A-885D-8C936F5CD849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040CCD20-789B-4599-B915-4443B2EF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商品一覧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CE9C3B-819E-4E50-B852-29A20AD19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DB1432-1354-4884-9A1F-C6506CFA63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DE9475D5-601D-4E06-8D7B-C2D9933C32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3" name="図プレースホルダー 22">
            <a:extLst>
              <a:ext uri="{FF2B5EF4-FFF2-40B4-BE49-F238E27FC236}">
                <a16:creationId xmlns:a16="http://schemas.microsoft.com/office/drawing/2014/main" id="{7C41D14B-A112-44AB-BF5B-17F447DD41CD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01F83935-1391-46DF-AA60-3E241C23C9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2ADE822C-2071-48F9-B1E4-30E2D4566D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883F1206-56BB-40EA-A85D-4E2B2E034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7" name="図プレースホルダー 26">
            <a:extLst>
              <a:ext uri="{FF2B5EF4-FFF2-40B4-BE49-F238E27FC236}">
                <a16:creationId xmlns:a16="http://schemas.microsoft.com/office/drawing/2014/main" id="{C9A076EE-A0BC-435A-BA7D-3E3CC1137B3D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02C3D572-7E16-4B2B-8DAB-024843AC893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6086777B-551E-4FCE-AB67-8528C3C63F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0EE40AA2-26C5-4AEC-8DB9-5521A9705D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図プレースホルダー 30">
            <a:extLst>
              <a:ext uri="{FF2B5EF4-FFF2-40B4-BE49-F238E27FC236}">
                <a16:creationId xmlns:a16="http://schemas.microsoft.com/office/drawing/2014/main" id="{3E6F5D0D-8896-4AAD-A9A6-D33D915D93AE}"/>
              </a:ext>
            </a:extLst>
          </p:cNvPr>
          <p:cNvSpPr>
            <a:spLocks noGrp="1"/>
          </p:cNvSpPr>
          <p:nvPr>
            <p:ph type="pic" idx="24"/>
          </p:nvPr>
        </p:nvSpPr>
        <p:spPr/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45BFE92E-986E-46D6-A526-870353B4A5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3" name="テキスト プレースホルダー 32">
            <a:extLst>
              <a:ext uri="{FF2B5EF4-FFF2-40B4-BE49-F238E27FC236}">
                <a16:creationId xmlns:a16="http://schemas.microsoft.com/office/drawing/2014/main" id="{F40264E9-5351-4654-99E8-FABDF6A204A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53567A8E-A956-4FB1-9807-436F6DC0B0B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AD9EDC-1F81-42A6-8507-D7A7C73BAB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359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3A0BEE6B-B8E4-40A3-BD5E-FEB3C713C114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47BBD1-8F03-417F-A7DA-3332CC280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0590B9B3-D8AA-462F-B321-115DCC884864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5271AA-CDC9-4575-B6D9-0F48081E5C0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9A961AED-ECA1-4B16-937D-124AE33579F7}"/>
              </a:ext>
            </a:extLst>
          </p:cNvPr>
          <p:cNvSpPr>
            <a:spLocks noGrp="1"/>
          </p:cNvSpPr>
          <p:nvPr>
            <p:ph type="pic" idx="29"/>
          </p:nvPr>
        </p:nvSpPr>
        <p:spPr/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EE1E55E-8D53-4D23-9464-7B2FD220581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8AF14F09-EFC4-4E42-A8CD-E974D6D65971}"/>
              </a:ext>
            </a:extLst>
          </p:cNvPr>
          <p:cNvSpPr>
            <a:spLocks noGrp="1"/>
          </p:cNvSpPr>
          <p:nvPr>
            <p:ph type="pic" idx="31"/>
          </p:nvPr>
        </p:nvSpPr>
        <p:spPr/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117A1B7-C8D3-4425-BD18-C1081F92ACD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60B277F-139A-46B4-AC40-B38D814846CE}"/>
              </a:ext>
            </a:extLst>
          </p:cNvPr>
          <p:cNvSpPr>
            <a:spLocks noGrp="1"/>
          </p:cNvSpPr>
          <p:nvPr>
            <p:ph type="pic" idx="33"/>
          </p:nvPr>
        </p:nvSpPr>
        <p:spPr/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07BDC61-0F2D-44B1-9587-780CB9E610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F91BD812-F16A-4BF7-927E-BF89AABDCC06}"/>
              </a:ext>
            </a:extLst>
          </p:cNvPr>
          <p:cNvSpPr>
            <a:spLocks noGrp="1"/>
          </p:cNvSpPr>
          <p:nvPr>
            <p:ph type="pic" idx="35"/>
          </p:nvPr>
        </p:nvSpPr>
        <p:spPr/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2AF847F5-57AF-4D11-A418-E28779FE9BE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図プレースホルダー 13">
            <a:extLst>
              <a:ext uri="{FF2B5EF4-FFF2-40B4-BE49-F238E27FC236}">
                <a16:creationId xmlns:a16="http://schemas.microsoft.com/office/drawing/2014/main" id="{4DF62D64-2AAA-41F9-85F7-8048F032B80B}"/>
              </a:ext>
            </a:extLst>
          </p:cNvPr>
          <p:cNvSpPr>
            <a:spLocks noGrp="1"/>
          </p:cNvSpPr>
          <p:nvPr>
            <p:ph type="pic" idx="37"/>
          </p:nvPr>
        </p:nvSpPr>
        <p:spPr/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534965D1-22E4-441B-9E7C-A03FD8DC2F7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FB4B5E86-B1C5-43FF-B803-A6585886953D}"/>
              </a:ext>
            </a:extLst>
          </p:cNvPr>
          <p:cNvSpPr>
            <a:spLocks noGrp="1"/>
          </p:cNvSpPr>
          <p:nvPr>
            <p:ph type="pic" idx="39"/>
          </p:nvPr>
        </p:nvSpPr>
        <p:spPr/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439D1378-5FE6-487E-A00D-C838F7EE981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9" name="タイトル 18">
            <a:extLst>
              <a:ext uri="{FF2B5EF4-FFF2-40B4-BE49-F238E27FC236}">
                <a16:creationId xmlns:a16="http://schemas.microsoft.com/office/drawing/2014/main" id="{BC9B2D7F-08FE-4BC7-8635-A4BE55BD41D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商品一覧</a:t>
            </a:r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53AA803E-8A55-4719-8CCB-540F6426B8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255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82671AA7-FE7F-4EC1-9B89-D9711AC78DA0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299C47-3CC0-4EC2-89E4-2E8AE2006A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9" name="タイトル 18">
            <a:extLst>
              <a:ext uri="{FF2B5EF4-FFF2-40B4-BE49-F238E27FC236}">
                <a16:creationId xmlns:a16="http://schemas.microsoft.com/office/drawing/2014/main" id="{5BA73BA5-7112-41CF-90F4-332CB368E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展開イメージ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47720BF3-DC22-460D-8558-97493F0DAC56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A6884F-0F31-4162-888A-926DCC41D4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CAC22D-25BE-47ED-ADC2-970E80D98F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37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プレースホルダー 2" descr="店の看板と店の入り口&#10;&#10;自動的に生成された説明">
            <a:extLst>
              <a:ext uri="{FF2B5EF4-FFF2-40B4-BE49-F238E27FC236}">
                <a16:creationId xmlns:a16="http://schemas.microsoft.com/office/drawing/2014/main" id="{F2FE3A48-A3F1-4B0A-96EE-867097420A64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2"/>
          <a:srcRect t="9549" b="9549"/>
          <a:stretch/>
        </p:blipFill>
        <p:spPr/>
      </p:pic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77F7C8D4-6A3E-4642-8033-CB38385D38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出店審査では、スペースを利用する際の催事見栄え（内装等）が重視されます。</a:t>
            </a:r>
            <a:endParaRPr lang="en-US" altLang="ja-JP" dirty="0"/>
          </a:p>
          <a:p>
            <a:r>
              <a:rPr lang="ja-JP" altLang="en-US" dirty="0"/>
              <a:t>商品レイアウトや展示イメージ、イベント実施の様子を写真等で添付してください。</a:t>
            </a:r>
          </a:p>
        </p:txBody>
      </p:sp>
      <p:sp>
        <p:nvSpPr>
          <p:cNvPr id="19" name="タイトル 18">
            <a:extLst>
              <a:ext uri="{FF2B5EF4-FFF2-40B4-BE49-F238E27FC236}">
                <a16:creationId xmlns:a16="http://schemas.microsoft.com/office/drawing/2014/main" id="{5BA73BA5-7112-41CF-90F4-332CB368E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展開イメージ（例）</a:t>
            </a:r>
          </a:p>
        </p:txBody>
      </p:sp>
      <p:pic>
        <p:nvPicPr>
          <p:cNvPr id="5" name="図プレースホルダー 4" descr="屋内, テーブル, 座る, ボックス が含まれている画像&#10;&#10;自動的に生成された説明">
            <a:extLst>
              <a:ext uri="{FF2B5EF4-FFF2-40B4-BE49-F238E27FC236}">
                <a16:creationId xmlns:a16="http://schemas.microsoft.com/office/drawing/2014/main" id="{00A53DE8-F255-43F1-8889-1D7E2D0D337E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 rotWithShape="1">
          <a:blip r:embed="rId3"/>
          <a:srcRect l="43" r="43"/>
          <a:stretch/>
        </p:blipFill>
        <p:spPr/>
      </p:pic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EC99D0DE-FBBB-42B1-B85F-D855FE1B2F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/>
              <a:t>※</a:t>
            </a:r>
            <a:r>
              <a:rPr lang="ja-JP" altLang="en-US" dirty="0"/>
              <a:t>過去実績の画像や写真があればそちらでも構いません。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過去実績がない場合、展示する商品の展示イメージ画像や写真でも</a:t>
            </a:r>
            <a:r>
              <a:rPr lang="en-US" altLang="ja-JP" dirty="0"/>
              <a:t>OK</a:t>
            </a:r>
            <a:r>
              <a:rPr lang="ja-JP" altLang="en-US" dirty="0"/>
              <a:t>です。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874B880-2622-4589-B04B-5D6A07FBF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86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F83E6DCC-BEFF-4979-9969-F5120A007C38}"/>
              </a:ext>
            </a:extLst>
          </p:cNvPr>
          <p:cNvSpPr>
            <a:spLocks noGrp="1"/>
          </p:cNvSpPr>
          <p:nvPr>
            <p:ph type="pic" idx="2"/>
          </p:nvPr>
        </p:nvSpPr>
        <p:spPr/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38AB6334-1FEB-4FB2-8933-B03A8F9E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過去実績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2968578-BE41-4DAF-84F4-17EA17F927DF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2D296B04-1AB4-4861-B211-B1A271D7CD50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graphicFrame>
        <p:nvGraphicFramePr>
          <p:cNvPr id="11" name="表 12">
            <a:extLst>
              <a:ext uri="{FF2B5EF4-FFF2-40B4-BE49-F238E27FC236}">
                <a16:creationId xmlns:a16="http://schemas.microsoft.com/office/drawing/2014/main" id="{8A3DECCA-9AFF-4671-B083-27312E6048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835504"/>
              </p:ext>
            </p:extLst>
          </p:nvPr>
        </p:nvGraphicFramePr>
        <p:xfrm>
          <a:off x="673100" y="1193800"/>
          <a:ext cx="10887074" cy="1483360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1744785">
                  <a:extLst>
                    <a:ext uri="{9D8B030D-6E8A-4147-A177-3AD203B41FA5}">
                      <a16:colId xmlns:a16="http://schemas.microsoft.com/office/drawing/2014/main" val="870085859"/>
                    </a:ext>
                  </a:extLst>
                </a:gridCol>
                <a:gridCol w="9142289">
                  <a:extLst>
                    <a:ext uri="{9D8B030D-6E8A-4147-A177-3AD203B41FA5}">
                      <a16:colId xmlns:a16="http://schemas.microsoft.com/office/drawing/2014/main" val="3308234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利用用途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9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u="sng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1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実施日程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ja-JP" altLang="en-US" u="sng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70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売上実績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10000"/>
                          <a:lumOff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0338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7F7380-E989-4ECA-884B-67000405DE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5165"/>
      </p:ext>
    </p:extLst>
  </p:cSld>
  <p:clrMapOvr>
    <a:masterClrMapping/>
  </p:clrMapOvr>
</p:sld>
</file>

<file path=ppt/theme/theme1.xml><?xml version="1.0" encoding="utf-8"?>
<a:theme xmlns:a="http://schemas.openxmlformats.org/drawingml/2006/main" name="出店企画書FMT">
  <a:themeElements>
    <a:clrScheme name="SHOPCOUNTER">
      <a:dk1>
        <a:srgbClr val="000000"/>
      </a:dk1>
      <a:lt1>
        <a:srgbClr val="FFFFFF"/>
      </a:lt1>
      <a:dk2>
        <a:srgbClr val="222222"/>
      </a:dk2>
      <a:lt2>
        <a:srgbClr val="FFFFFF"/>
      </a:lt2>
      <a:accent1>
        <a:srgbClr val="FF491A"/>
      </a:accent1>
      <a:accent2>
        <a:srgbClr val="0D6780"/>
      </a:accent2>
      <a:accent3>
        <a:srgbClr val="888888"/>
      </a:accent3>
      <a:accent4>
        <a:srgbClr val="DDDDDD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出店企画書FMT" id="{80454B42-1EF9-4648-9EFA-2BFC2A372E4E}" vid="{9E1A2C96-E6F6-4B6A-AAB6-15DA904DC9EE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出店企画書FMT</Template>
  <TotalTime>0</TotalTime>
  <Words>340</Words>
  <Application>Microsoft Office PowerPoint</Application>
  <PresentationFormat>ワイド画面</PresentationFormat>
  <Paragraphs>66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游ゴシック</vt:lpstr>
      <vt:lpstr>Arial</vt:lpstr>
      <vt:lpstr>出店企画書FMT</vt:lpstr>
      <vt:lpstr>出店企画書</vt:lpstr>
      <vt:lpstr>出店企画書</vt:lpstr>
      <vt:lpstr>会社概要</vt:lpstr>
      <vt:lpstr>企画概要</vt:lpstr>
      <vt:lpstr>商品一覧</vt:lpstr>
      <vt:lpstr>商品一覧</vt:lpstr>
      <vt:lpstr>展開イメージ</vt:lpstr>
      <vt:lpstr>展開イメージ（例）</vt:lpstr>
      <vt:lpstr>過去実績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【会社概要】</dc:title>
  <dc:creator/>
  <cp:lastModifiedBy/>
  <cp:revision>15</cp:revision>
  <dcterms:modified xsi:type="dcterms:W3CDTF">2021-11-16T09:29:53Z</dcterms:modified>
</cp:coreProperties>
</file>